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80" r:id="rId4"/>
    <p:sldId id="259" r:id="rId5"/>
    <p:sldId id="283" r:id="rId6"/>
    <p:sldId id="263" r:id="rId7"/>
    <p:sldId id="261" r:id="rId8"/>
    <p:sldId id="262" r:id="rId9"/>
    <p:sldId id="289" r:id="rId10"/>
    <p:sldId id="292" r:id="rId11"/>
    <p:sldId id="291" r:id="rId12"/>
    <p:sldId id="268" r:id="rId13"/>
    <p:sldId id="284" r:id="rId14"/>
    <p:sldId id="267" r:id="rId15"/>
    <p:sldId id="265" r:id="rId16"/>
    <p:sldId id="269" r:id="rId17"/>
    <p:sldId id="270" r:id="rId18"/>
    <p:sldId id="273" r:id="rId19"/>
    <p:sldId id="288" r:id="rId20"/>
    <p:sldId id="277" r:id="rId21"/>
    <p:sldId id="281" r:id="rId22"/>
    <p:sldId id="279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3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A3CD7CA-42CE-4FAD-B010-82672614588E}"/>
    <pc:docChg chg="delSld modSld">
      <pc:chgData name="" userId="" providerId="" clId="Web-{8A3CD7CA-42CE-4FAD-B010-82672614588E}" dt="2018-04-23T20:39:41.561" v="15"/>
      <pc:docMkLst>
        <pc:docMk/>
      </pc:docMkLst>
      <pc:sldChg chg="del">
        <pc:chgData name="" userId="" providerId="" clId="Web-{8A3CD7CA-42CE-4FAD-B010-82672614588E}" dt="2018-04-23T20:38:50.528" v="0"/>
        <pc:sldMkLst>
          <pc:docMk/>
          <pc:sldMk cId="3727083664" sldId="275"/>
        </pc:sldMkLst>
      </pc:sldChg>
      <pc:sldChg chg="addSp delSp modSp">
        <pc:chgData name="" userId="" providerId="" clId="Web-{8A3CD7CA-42CE-4FAD-B010-82672614588E}" dt="2018-04-23T20:39:41.561" v="15"/>
        <pc:sldMkLst>
          <pc:docMk/>
          <pc:sldMk cId="2617927046" sldId="277"/>
        </pc:sldMkLst>
        <pc:spChg chg="del">
          <ac:chgData name="" userId="" providerId="" clId="Web-{8A3CD7CA-42CE-4FAD-B010-82672614588E}" dt="2018-04-23T20:39:20.482" v="7"/>
          <ac:spMkLst>
            <pc:docMk/>
            <pc:sldMk cId="2617927046" sldId="277"/>
            <ac:spMk id="3" creationId="{3C743765-87E0-45CE-BA76-8949856011E3}"/>
          </ac:spMkLst>
        </pc:spChg>
        <pc:spChg chg="add del">
          <ac:chgData name="" userId="" providerId="" clId="Web-{8A3CD7CA-42CE-4FAD-B010-82672614588E}" dt="2018-04-23T20:39:18.591" v="4"/>
          <ac:spMkLst>
            <pc:docMk/>
            <pc:sldMk cId="2617927046" sldId="277"/>
            <ac:spMk id="10" creationId="{38937759-FAF7-402D-909A-F3B3DB474C0A}"/>
          </ac:spMkLst>
        </pc:spChg>
        <pc:spChg chg="add mod">
          <ac:chgData name="" userId="" providerId="" clId="Web-{8A3CD7CA-42CE-4FAD-B010-82672614588E}" dt="2018-04-23T20:39:41.561" v="15"/>
          <ac:spMkLst>
            <pc:docMk/>
            <pc:sldMk cId="2617927046" sldId="277"/>
            <ac:spMk id="16" creationId="{CB6CF5B2-86DA-49F3-AFA8-242F4B84AF3E}"/>
          </ac:spMkLst>
        </pc:spChg>
        <pc:picChg chg="add del">
          <ac:chgData name="" userId="" providerId="" clId="Web-{8A3CD7CA-42CE-4FAD-B010-82672614588E}" dt="2018-04-23T20:39:18.591" v="6"/>
          <ac:picMkLst>
            <pc:docMk/>
            <pc:sldMk cId="2617927046" sldId="277"/>
            <ac:picMk id="6" creationId="{75425001-0B9C-4CBA-823E-CF72EF714019}"/>
          </ac:picMkLst>
        </pc:picChg>
        <pc:picChg chg="add del">
          <ac:chgData name="" userId="" providerId="" clId="Web-{8A3CD7CA-42CE-4FAD-B010-82672614588E}" dt="2018-04-23T20:39:18.591" v="5"/>
          <ac:picMkLst>
            <pc:docMk/>
            <pc:sldMk cId="2617927046" sldId="277"/>
            <ac:picMk id="8" creationId="{61A7D448-AD37-41C4-BC5D-3372347546E3}"/>
          </ac:picMkLst>
        </pc:picChg>
        <pc:picChg chg="add mod">
          <ac:chgData name="" userId="" providerId="" clId="Web-{8A3CD7CA-42CE-4FAD-B010-82672614588E}" dt="2018-04-23T20:39:34.483" v="13"/>
          <ac:picMkLst>
            <pc:docMk/>
            <pc:sldMk cId="2617927046" sldId="277"/>
            <ac:picMk id="12" creationId="{7C7E6294-C5B9-409E-A928-B147DCC0CF6C}"/>
          </ac:picMkLst>
        </pc:picChg>
        <pc:picChg chg="add mod">
          <ac:chgData name="" userId="" providerId="" clId="Web-{8A3CD7CA-42CE-4FAD-B010-82672614588E}" dt="2018-04-23T20:39:34.483" v="14"/>
          <ac:picMkLst>
            <pc:docMk/>
            <pc:sldMk cId="2617927046" sldId="277"/>
            <ac:picMk id="14" creationId="{41BA4EC2-90C7-4ABF-8EFB-15BCD347EF9E}"/>
          </ac:picMkLst>
        </pc:picChg>
      </pc:sldChg>
    </pc:docChg>
  </pc:docChgLst>
  <pc:docChgLst>
    <pc:chgData clId="Web-{AFFFAFA4-5FCA-4164-B3B6-25FE0AC47309}"/>
    <pc:docChg chg="modSld">
      <pc:chgData name="" userId="" providerId="" clId="Web-{AFFFAFA4-5FCA-4164-B3B6-25FE0AC47309}" dt="2018-04-23T18:47:40.094" v="34"/>
      <pc:docMkLst>
        <pc:docMk/>
      </pc:docMkLst>
      <pc:sldChg chg="modSp">
        <pc:chgData name="" userId="" providerId="" clId="Web-{AFFFAFA4-5FCA-4164-B3B6-25FE0AC47309}" dt="2018-04-23T18:47:39.188" v="32"/>
        <pc:sldMkLst>
          <pc:docMk/>
          <pc:sldMk cId="3456011644" sldId="269"/>
        </pc:sldMkLst>
        <pc:spChg chg="mod">
          <ac:chgData name="" userId="" providerId="" clId="Web-{AFFFAFA4-5FCA-4164-B3B6-25FE0AC47309}" dt="2018-04-23T18:47:39.188" v="32"/>
          <ac:spMkLst>
            <pc:docMk/>
            <pc:sldMk cId="3456011644" sldId="269"/>
            <ac:spMk id="2" creationId="{5ADAE93C-4F10-4907-9C59-9F06332B6B5F}"/>
          </ac:spMkLst>
        </pc:spChg>
      </pc:sldChg>
    </pc:docChg>
  </pc:docChgLst>
  <pc:docChgLst>
    <pc:chgData clId="Web-{A6E60AF2-C0CD-42EC-B0AE-40FC77647C77}"/>
    <pc:docChg chg="modSld">
      <pc:chgData name="" userId="" providerId="" clId="Web-{A6E60AF2-C0CD-42EC-B0AE-40FC77647C77}" dt="2018-04-24T02:28:34.970" v="185"/>
      <pc:docMkLst>
        <pc:docMk/>
      </pc:docMkLst>
      <pc:sldChg chg="modSp">
        <pc:chgData name="" userId="" providerId="" clId="Web-{A6E60AF2-C0CD-42EC-B0AE-40FC77647C77}" dt="2018-04-24T02:28:34.954" v="184"/>
        <pc:sldMkLst>
          <pc:docMk/>
          <pc:sldMk cId="3456011644" sldId="269"/>
        </pc:sldMkLst>
        <pc:spChg chg="mod">
          <ac:chgData name="" userId="" providerId="" clId="Web-{A6E60AF2-C0CD-42EC-B0AE-40FC77647C77}" dt="2018-04-24T02:28:34.954" v="184"/>
          <ac:spMkLst>
            <pc:docMk/>
            <pc:sldMk cId="3456011644" sldId="269"/>
            <ac:spMk id="3" creationId="{68D4B7BC-9BD4-43D5-AEA6-8EAAC18F1F49}"/>
          </ac:spMkLst>
        </pc:spChg>
        <pc:picChg chg="mod">
          <ac:chgData name="" userId="" providerId="" clId="Web-{A6E60AF2-C0CD-42EC-B0AE-40FC77647C77}" dt="2018-04-24T02:27:34.078" v="159"/>
          <ac:picMkLst>
            <pc:docMk/>
            <pc:sldMk cId="3456011644" sldId="269"/>
            <ac:picMk id="5" creationId="{09F05A20-81C7-462D-949A-BB2539F65915}"/>
          </ac:picMkLst>
        </pc:picChg>
        <pc:picChg chg="mod">
          <ac:chgData name="" userId="" providerId="" clId="Web-{A6E60AF2-C0CD-42EC-B0AE-40FC77647C77}" dt="2018-04-24T02:27:40.953" v="162"/>
          <ac:picMkLst>
            <pc:docMk/>
            <pc:sldMk cId="3456011644" sldId="269"/>
            <ac:picMk id="7" creationId="{A7D527FB-5267-4822-8BF5-190C2CE458F0}"/>
          </ac:picMkLst>
        </pc:picChg>
      </pc:sldChg>
      <pc:sldChg chg="addSp modSp">
        <pc:chgData name="" userId="" providerId="" clId="Web-{A6E60AF2-C0CD-42EC-B0AE-40FC77647C77}" dt="2018-04-24T02:28:23.110" v="170"/>
        <pc:sldMkLst>
          <pc:docMk/>
          <pc:sldMk cId="3529957247" sldId="270"/>
        </pc:sldMkLst>
        <pc:spChg chg="mod">
          <ac:chgData name="" userId="" providerId="" clId="Web-{A6E60AF2-C0CD-42EC-B0AE-40FC77647C77}" dt="2018-04-24T02:28:23.110" v="170"/>
          <ac:spMkLst>
            <pc:docMk/>
            <pc:sldMk cId="3529957247" sldId="270"/>
            <ac:spMk id="3" creationId="{F09A30E0-4E83-40C7-8707-5E21ECDA5A73}"/>
          </ac:spMkLst>
        </pc:spChg>
        <pc:picChg chg="add mod">
          <ac:chgData name="" userId="" providerId="" clId="Web-{A6E60AF2-C0CD-42EC-B0AE-40FC77647C77}" dt="2018-04-24T02:27:14.999" v="156"/>
          <ac:picMkLst>
            <pc:docMk/>
            <pc:sldMk cId="3529957247" sldId="270"/>
            <ac:picMk id="5" creationId="{1A1E4ECA-8FF4-4B58-A763-2C5B11D5A4B3}"/>
          </ac:picMkLst>
        </pc:picChg>
      </pc:sldChg>
    </pc:docChg>
  </pc:docChgLst>
  <pc:docChgLst>
    <pc:chgData clId="Web-{B764466A-0D5F-406D-B8DE-ADF97F005BCD}"/>
    <pc:docChg chg="delSld">
      <pc:chgData name="" userId="" providerId="" clId="Web-{B764466A-0D5F-406D-B8DE-ADF97F005BCD}" dt="2018-04-24T03:37:57.722" v="0"/>
      <pc:docMkLst>
        <pc:docMk/>
      </pc:docMkLst>
      <pc:sldChg chg="del">
        <pc:chgData name="" userId="" providerId="" clId="Web-{B764466A-0D5F-406D-B8DE-ADF97F005BCD}" dt="2018-04-24T03:37:57.722" v="0"/>
        <pc:sldMkLst>
          <pc:docMk/>
          <pc:sldMk cId="2358954997" sldId="278"/>
        </pc:sldMkLst>
      </pc:sldChg>
    </pc:docChg>
  </pc:docChgLst>
  <pc:docChgLst>
    <pc:chgData clId="Web-{BBE586BE-9561-45E2-82E3-63DF608C0418}"/>
    <pc:docChg chg="modSld">
      <pc:chgData name="" userId="" providerId="" clId="Web-{BBE586BE-9561-45E2-82E3-63DF608C0418}" dt="2018-04-23T20:46:12.464" v="62"/>
      <pc:docMkLst>
        <pc:docMk/>
      </pc:docMkLst>
      <pc:sldChg chg="modSp">
        <pc:chgData name="" userId="" providerId="" clId="Web-{BBE586BE-9561-45E2-82E3-63DF608C0418}" dt="2018-04-23T20:46:12.464" v="61"/>
        <pc:sldMkLst>
          <pc:docMk/>
          <pc:sldMk cId="3716070347" sldId="267"/>
        </pc:sldMkLst>
        <pc:spChg chg="mod">
          <ac:chgData name="" userId="" providerId="" clId="Web-{BBE586BE-9561-45E2-82E3-63DF608C0418}" dt="2018-04-23T20:46:12.464" v="61"/>
          <ac:spMkLst>
            <pc:docMk/>
            <pc:sldMk cId="3716070347" sldId="267"/>
            <ac:spMk id="7" creationId="{01BC722F-544C-4624-B44D-89332CC2722E}"/>
          </ac:spMkLst>
        </pc:spChg>
      </pc:sldChg>
    </pc:docChg>
  </pc:docChgLst>
  <pc:docChgLst>
    <pc:chgData clId="Web-{27DCEFC3-BB76-47B9-AC30-D169397C6315}"/>
    <pc:docChg chg="modSld">
      <pc:chgData name="" userId="" providerId="" clId="Web-{27DCEFC3-BB76-47B9-AC30-D169397C6315}" dt="2018-04-23T19:03:35.962" v="194"/>
      <pc:docMkLst>
        <pc:docMk/>
      </pc:docMkLst>
      <pc:sldChg chg="modSp">
        <pc:chgData name="" userId="" providerId="" clId="Web-{27DCEFC3-BB76-47B9-AC30-D169397C6315}" dt="2018-04-23T19:03:35.962" v="193"/>
        <pc:sldMkLst>
          <pc:docMk/>
          <pc:sldMk cId="3456011644" sldId="269"/>
        </pc:sldMkLst>
        <pc:spChg chg="mod">
          <ac:chgData name="" userId="" providerId="" clId="Web-{27DCEFC3-BB76-47B9-AC30-D169397C6315}" dt="2018-04-23T18:50:19.317" v="0"/>
          <ac:spMkLst>
            <pc:docMk/>
            <pc:sldMk cId="3456011644" sldId="269"/>
            <ac:spMk id="2" creationId="{5ADAE93C-4F10-4907-9C59-9F06332B6B5F}"/>
          </ac:spMkLst>
        </pc:spChg>
        <pc:spChg chg="mod">
          <ac:chgData name="" userId="" providerId="" clId="Web-{27DCEFC3-BB76-47B9-AC30-D169397C6315}" dt="2018-04-23T19:03:35.962" v="193"/>
          <ac:spMkLst>
            <pc:docMk/>
            <pc:sldMk cId="3456011644" sldId="269"/>
            <ac:spMk id="3" creationId="{68D4B7BC-9BD4-43D5-AEA6-8EAAC18F1F49}"/>
          </ac:spMkLst>
        </pc:spChg>
      </pc:sldChg>
    </pc:docChg>
  </pc:docChgLst>
  <pc:docChgLst>
    <pc:chgData clId="Web-{BCAD7F86-BCAB-4325-9AF7-99B0A2396E26}"/>
    <pc:docChg chg="modSld">
      <pc:chgData name="" userId="" providerId="" clId="Web-{BCAD7F86-BCAB-4325-9AF7-99B0A2396E26}" dt="2018-04-24T00:34:30.863" v="27"/>
      <pc:docMkLst>
        <pc:docMk/>
      </pc:docMkLst>
      <pc:sldChg chg="addSp delSp modSp">
        <pc:chgData name="" userId="" providerId="" clId="Web-{BCAD7F86-BCAB-4325-9AF7-99B0A2396E26}" dt="2018-04-24T00:33:28.549" v="6"/>
        <pc:sldMkLst>
          <pc:docMk/>
          <pc:sldMk cId="1965308832" sldId="264"/>
        </pc:sldMkLst>
        <pc:picChg chg="add del mod">
          <ac:chgData name="" userId="" providerId="" clId="Web-{BCAD7F86-BCAB-4325-9AF7-99B0A2396E26}" dt="2018-04-24T00:32:09.028" v="2"/>
          <ac:picMkLst>
            <pc:docMk/>
            <pc:sldMk cId="1965308832" sldId="264"/>
            <ac:picMk id="5" creationId="{836CCE57-F6FE-4E07-8B3E-BB411B54ED52}"/>
          </ac:picMkLst>
        </pc:picChg>
        <pc:picChg chg="add mod">
          <ac:chgData name="" userId="" providerId="" clId="Web-{BCAD7F86-BCAB-4325-9AF7-99B0A2396E26}" dt="2018-04-24T00:33:28.549" v="6"/>
          <ac:picMkLst>
            <pc:docMk/>
            <pc:sldMk cId="1965308832" sldId="264"/>
            <ac:picMk id="7" creationId="{0F281319-34C0-4912-8208-58F5108020AB}"/>
          </ac:picMkLst>
        </pc:picChg>
      </pc:sldChg>
      <pc:sldChg chg="modSp">
        <pc:chgData name="" userId="" providerId="" clId="Web-{BCAD7F86-BCAB-4325-9AF7-99B0A2396E26}" dt="2018-04-24T00:34:26.160" v="25"/>
        <pc:sldMkLst>
          <pc:docMk/>
          <pc:sldMk cId="1319932303" sldId="282"/>
        </pc:sldMkLst>
        <pc:spChg chg="mod">
          <ac:chgData name="" userId="" providerId="" clId="Web-{BCAD7F86-BCAB-4325-9AF7-99B0A2396E26}" dt="2018-04-24T00:34:26.160" v="25"/>
          <ac:spMkLst>
            <pc:docMk/>
            <pc:sldMk cId="1319932303" sldId="282"/>
            <ac:spMk id="5" creationId="{122EDE0A-4D61-43AC-B76A-0E97F9749060}"/>
          </ac:spMkLst>
        </pc:spChg>
      </pc:sldChg>
    </pc:docChg>
  </pc:docChgLst>
  <pc:docChgLst>
    <pc:chgData clId="Web-{B2C5EC3D-1470-40E5-9C8A-258997BAAEF9}"/>
    <pc:docChg chg="addSld delSld modSld">
      <pc:chgData name="" userId="" providerId="" clId="Web-{B2C5EC3D-1470-40E5-9C8A-258997BAAEF9}" dt="2018-04-24T14:52:50.749" v="131"/>
      <pc:docMkLst>
        <pc:docMk/>
      </pc:docMkLst>
      <pc:sldChg chg="addSp modSp">
        <pc:chgData name="" userId="" providerId="" clId="Web-{B2C5EC3D-1470-40E5-9C8A-258997BAAEF9}" dt="2018-04-24T14:34:13.210" v="107"/>
        <pc:sldMkLst>
          <pc:docMk/>
          <pc:sldMk cId="885118649" sldId="260"/>
        </pc:sldMkLst>
        <pc:spChg chg="add mod">
          <ac:chgData name="" userId="" providerId="" clId="Web-{B2C5EC3D-1470-40E5-9C8A-258997BAAEF9}" dt="2018-04-24T14:33:56.523" v="105"/>
          <ac:spMkLst>
            <pc:docMk/>
            <pc:sldMk cId="885118649" sldId="260"/>
            <ac:spMk id="5" creationId="{0B425924-FFED-4D62-A84C-31CB3B45EB85}"/>
          </ac:spMkLst>
        </pc:spChg>
        <pc:picChg chg="mod modCrop">
          <ac:chgData name="" userId="" providerId="" clId="Web-{B2C5EC3D-1470-40E5-9C8A-258997BAAEF9}" dt="2018-04-24T14:34:13.210" v="107"/>
          <ac:picMkLst>
            <pc:docMk/>
            <pc:sldMk cId="885118649" sldId="260"/>
            <ac:picMk id="6" creationId="{28F6BB4F-A0AD-4CF4-B915-1805DC97859A}"/>
          </ac:picMkLst>
        </pc:picChg>
      </pc:sldChg>
      <pc:sldChg chg="addSp modSp">
        <pc:chgData name="" userId="" providerId="" clId="Web-{B2C5EC3D-1470-40E5-9C8A-258997BAAEF9}" dt="2018-04-24T14:15:52.873" v="5"/>
        <pc:sldMkLst>
          <pc:docMk/>
          <pc:sldMk cId="4103313305" sldId="262"/>
        </pc:sldMkLst>
        <pc:picChg chg="add mod">
          <ac:chgData name="" userId="" providerId="" clId="Web-{B2C5EC3D-1470-40E5-9C8A-258997BAAEF9}" dt="2018-04-24T14:15:52.873" v="5"/>
          <ac:picMkLst>
            <pc:docMk/>
            <pc:sldMk cId="4103313305" sldId="262"/>
            <ac:picMk id="5" creationId="{557B0A78-8E3D-46D2-9F11-F7DFE5F9E092}"/>
          </ac:picMkLst>
        </pc:picChg>
      </pc:sldChg>
      <pc:sldChg chg="modSp del">
        <pc:chgData name="" userId="" providerId="" clId="Web-{B2C5EC3D-1470-40E5-9C8A-258997BAAEF9}" dt="2018-04-24T14:18:06.936" v="68"/>
        <pc:sldMkLst>
          <pc:docMk/>
          <pc:sldMk cId="2308144824" sldId="276"/>
        </pc:sldMkLst>
        <pc:spChg chg="mod">
          <ac:chgData name="" userId="" providerId="" clId="Web-{B2C5EC3D-1470-40E5-9C8A-258997BAAEF9}" dt="2018-04-24T14:18:01.952" v="66"/>
          <ac:spMkLst>
            <pc:docMk/>
            <pc:sldMk cId="2308144824" sldId="276"/>
            <ac:spMk id="3" creationId="{C2C43391-000E-449E-946E-B91A5AAA3D9C}"/>
          </ac:spMkLst>
        </pc:spChg>
      </pc:sldChg>
      <pc:sldChg chg="modSp">
        <pc:chgData name="" userId="" providerId="" clId="Web-{B2C5EC3D-1470-40E5-9C8A-258997BAAEF9}" dt="2018-04-24T14:44:33.042" v="118"/>
        <pc:sldMkLst>
          <pc:docMk/>
          <pc:sldMk cId="1671945619" sldId="285"/>
        </pc:sldMkLst>
        <pc:spChg chg="mod">
          <ac:chgData name="" userId="" providerId="" clId="Web-{B2C5EC3D-1470-40E5-9C8A-258997BAAEF9}" dt="2018-04-24T14:44:33.042" v="118"/>
          <ac:spMkLst>
            <pc:docMk/>
            <pc:sldMk cId="1671945619" sldId="285"/>
            <ac:spMk id="3" creationId="{83FE5791-2618-47AD-B399-8A79C5E9C70D}"/>
          </ac:spMkLst>
        </pc:spChg>
      </pc:sldChg>
      <pc:sldChg chg="delSp modSp new">
        <pc:chgData name="" userId="" providerId="" clId="Web-{B2C5EC3D-1470-40E5-9C8A-258997BAAEF9}" dt="2018-04-24T14:52:50.749" v="131"/>
        <pc:sldMkLst>
          <pc:docMk/>
          <pc:sldMk cId="2865863418" sldId="288"/>
        </pc:sldMkLst>
        <pc:spChg chg="mod">
          <ac:chgData name="" userId="" providerId="" clId="Web-{B2C5EC3D-1470-40E5-9C8A-258997BAAEF9}" dt="2018-04-24T14:52:47.296" v="128"/>
          <ac:spMkLst>
            <pc:docMk/>
            <pc:sldMk cId="2865863418" sldId="288"/>
            <ac:spMk id="2" creationId="{A7A74145-5016-4625-B257-A4F4168A265B}"/>
          </ac:spMkLst>
        </pc:spChg>
        <pc:spChg chg="del">
          <ac:chgData name="" userId="" providerId="" clId="Web-{B2C5EC3D-1470-40E5-9C8A-258997BAAEF9}" dt="2018-04-24T14:52:50.749" v="131"/>
          <ac:spMkLst>
            <pc:docMk/>
            <pc:sldMk cId="2865863418" sldId="288"/>
            <ac:spMk id="3" creationId="{7C0BA239-069E-4A1D-930C-75B4A946E23B}"/>
          </ac:spMkLst>
        </pc:spChg>
      </pc:sldChg>
    </pc:docChg>
  </pc:docChgLst>
  <pc:docChgLst>
    <pc:chgData clId="Web-{7195C083-9413-4BE8-A315-4EDF9C28E30A}"/>
    <pc:docChg chg="modSld">
      <pc:chgData name="" userId="" providerId="" clId="Web-{7195C083-9413-4BE8-A315-4EDF9C28E30A}" dt="2018-04-24T05:51:31.292" v="354"/>
      <pc:docMkLst>
        <pc:docMk/>
      </pc:docMkLst>
      <pc:sldChg chg="modSp">
        <pc:chgData name="" userId="" providerId="" clId="Web-{7195C083-9413-4BE8-A315-4EDF9C28E30A}" dt="2018-04-24T05:38:00.399" v="6"/>
        <pc:sldMkLst>
          <pc:docMk/>
          <pc:sldMk cId="1965308832" sldId="264"/>
        </pc:sldMkLst>
        <pc:spChg chg="mod">
          <ac:chgData name="" userId="" providerId="" clId="Web-{7195C083-9413-4BE8-A315-4EDF9C28E30A}" dt="2018-04-24T05:37:50.508" v="4"/>
          <ac:spMkLst>
            <pc:docMk/>
            <pc:sldMk cId="1965308832" sldId="264"/>
            <ac:spMk id="3" creationId="{B1E0442B-CFFB-4EE8-B0FF-95A631E1B0F2}"/>
          </ac:spMkLst>
        </pc:spChg>
        <pc:picChg chg="mod">
          <ac:chgData name="" userId="" providerId="" clId="Web-{7195C083-9413-4BE8-A315-4EDF9C28E30A}" dt="2018-04-24T05:38:00.399" v="6"/>
          <ac:picMkLst>
            <pc:docMk/>
            <pc:sldMk cId="1965308832" sldId="264"/>
            <ac:picMk id="7" creationId="{0F281319-34C0-4912-8208-58F5108020AB}"/>
          </ac:picMkLst>
        </pc:picChg>
      </pc:sldChg>
      <pc:sldChg chg="addSp delSp modSp">
        <pc:chgData name="" userId="" providerId="" clId="Web-{7195C083-9413-4BE8-A315-4EDF9C28E30A}" dt="2018-04-24T05:51:31.292" v="353"/>
        <pc:sldMkLst>
          <pc:docMk/>
          <pc:sldMk cId="3232572381" sldId="268"/>
        </pc:sldMkLst>
        <pc:spChg chg="mod">
          <ac:chgData name="" userId="" providerId="" clId="Web-{7195C083-9413-4BE8-A315-4EDF9C28E30A}" dt="2018-04-24T05:41:24.446" v="129"/>
          <ac:spMkLst>
            <pc:docMk/>
            <pc:sldMk cId="3232572381" sldId="268"/>
            <ac:spMk id="2" creationId="{57432F27-8E30-4466-A25C-8EEC4B5688EB}"/>
          </ac:spMkLst>
        </pc:spChg>
        <pc:spChg chg="del mod">
          <ac:chgData name="" userId="" providerId="" clId="Web-{7195C083-9413-4BE8-A315-4EDF9C28E30A}" dt="2018-04-24T05:39:10.086" v="61"/>
          <ac:spMkLst>
            <pc:docMk/>
            <pc:sldMk cId="3232572381" sldId="268"/>
            <ac:spMk id="3" creationId="{B6588925-95AE-4391-A00D-4699BA476E99}"/>
          </ac:spMkLst>
        </pc:spChg>
        <pc:spChg chg="add del mod">
          <ac:chgData name="" userId="" providerId="" clId="Web-{7195C083-9413-4BE8-A315-4EDF9C28E30A}" dt="2018-04-24T05:39:50.117" v="64"/>
          <ac:spMkLst>
            <pc:docMk/>
            <pc:sldMk cId="3232572381" sldId="268"/>
            <ac:spMk id="6" creationId="{07CB2B55-9BAA-46AB-B75F-674ED634EBF4}"/>
          </ac:spMkLst>
        </pc:spChg>
        <pc:spChg chg="add mod">
          <ac:chgData name="" userId="" providerId="" clId="Web-{7195C083-9413-4BE8-A315-4EDF9C28E30A}" dt="2018-04-24T05:51:31.292" v="353"/>
          <ac:spMkLst>
            <pc:docMk/>
            <pc:sldMk cId="3232572381" sldId="268"/>
            <ac:spMk id="9" creationId="{51472FC3-C083-476C-8DEA-538090BC12E2}"/>
          </ac:spMkLst>
        </pc:spChg>
        <pc:picChg chg="add mod">
          <ac:chgData name="" userId="" providerId="" clId="Web-{7195C083-9413-4BE8-A315-4EDF9C28E30A}" dt="2018-04-24T05:39:58.524" v="65"/>
          <ac:picMkLst>
            <pc:docMk/>
            <pc:sldMk cId="3232572381" sldId="268"/>
            <ac:picMk id="8" creationId="{5E0E4170-4829-41E3-888B-6CB625CD8BD9}"/>
          </ac:picMkLst>
        </pc:picChg>
      </pc:sldChg>
      <pc:sldChg chg="modSp">
        <pc:chgData name="" userId="" providerId="" clId="Web-{7195C083-9413-4BE8-A315-4EDF9C28E30A}" dt="2018-04-24T05:44:49.837" v="240"/>
        <pc:sldMkLst>
          <pc:docMk/>
          <pc:sldMk cId="2123996271" sldId="281"/>
        </pc:sldMkLst>
        <pc:spChg chg="mod">
          <ac:chgData name="" userId="" providerId="" clId="Web-{7195C083-9413-4BE8-A315-4EDF9C28E30A}" dt="2018-04-24T05:44:49.837" v="240"/>
          <ac:spMkLst>
            <pc:docMk/>
            <pc:sldMk cId="2123996271" sldId="281"/>
            <ac:spMk id="2" creationId="{9ACFC7CD-ED60-403D-8C94-31A49D66FE80}"/>
          </ac:spMkLst>
        </pc:spChg>
      </pc:sldChg>
    </pc:docChg>
  </pc:docChgLst>
  <pc:docChgLst>
    <pc:chgData clId="Web-{26BD84FD-1981-457C-9865-0861D1775D8B}"/>
    <pc:docChg chg="addSld modSld">
      <pc:chgData name="" userId="" providerId="" clId="Web-{26BD84FD-1981-457C-9865-0861D1775D8B}" dt="2018-04-24T06:46:55.255" v="1925"/>
      <pc:docMkLst>
        <pc:docMk/>
      </pc:docMkLst>
      <pc:sldChg chg="modSp">
        <pc:chgData name="" userId="" providerId="" clId="Web-{26BD84FD-1981-457C-9865-0861D1775D8B}" dt="2018-04-24T06:20:16.616" v="705"/>
        <pc:sldMkLst>
          <pc:docMk/>
          <pc:sldMk cId="3232572381" sldId="268"/>
        </pc:sldMkLst>
        <pc:spChg chg="mod">
          <ac:chgData name="" userId="" providerId="" clId="Web-{26BD84FD-1981-457C-9865-0861D1775D8B}" dt="2018-04-24T06:20:16.616" v="705"/>
          <ac:spMkLst>
            <pc:docMk/>
            <pc:sldMk cId="3232572381" sldId="268"/>
            <ac:spMk id="9" creationId="{51472FC3-C083-476C-8DEA-538090BC12E2}"/>
          </ac:spMkLst>
        </pc:spChg>
      </pc:sldChg>
      <pc:sldChg chg="addSp modSp new">
        <pc:chgData name="" userId="" providerId="" clId="Web-{26BD84FD-1981-457C-9865-0861D1775D8B}" dt="2018-04-24T06:15:56.802" v="684"/>
        <pc:sldMkLst>
          <pc:docMk/>
          <pc:sldMk cId="1858002711" sldId="284"/>
        </pc:sldMkLst>
        <pc:spChg chg="mod">
          <ac:chgData name="" userId="" providerId="" clId="Web-{26BD84FD-1981-457C-9865-0861D1775D8B}" dt="2018-04-24T06:07:15.877" v="282"/>
          <ac:spMkLst>
            <pc:docMk/>
            <pc:sldMk cId="1858002711" sldId="284"/>
            <ac:spMk id="2" creationId="{468FE8BA-98AE-43A2-970A-4C65A7AB93FC}"/>
          </ac:spMkLst>
        </pc:spChg>
        <pc:spChg chg="mod">
          <ac:chgData name="" userId="" providerId="" clId="Web-{26BD84FD-1981-457C-9865-0861D1775D8B}" dt="2018-04-24T06:14:46.724" v="680"/>
          <ac:spMkLst>
            <pc:docMk/>
            <pc:sldMk cId="1858002711" sldId="284"/>
            <ac:spMk id="3" creationId="{52CA0351-12A3-4B5C-9EA8-6E8428329B9A}"/>
          </ac:spMkLst>
        </pc:spChg>
        <pc:picChg chg="add mod">
          <ac:chgData name="" userId="" providerId="" clId="Web-{26BD84FD-1981-457C-9865-0861D1775D8B}" dt="2018-04-24T06:15:56.802" v="684"/>
          <ac:picMkLst>
            <pc:docMk/>
            <pc:sldMk cId="1858002711" sldId="284"/>
            <ac:picMk id="6" creationId="{66643011-2039-4523-84F0-8353D8AF5C34}"/>
          </ac:picMkLst>
        </pc:picChg>
      </pc:sldChg>
      <pc:sldChg chg="modSp new">
        <pc:chgData name="" userId="" providerId="" clId="Web-{26BD84FD-1981-457C-9865-0861D1775D8B}" dt="2018-04-24T06:33:48.153" v="1572"/>
        <pc:sldMkLst>
          <pc:docMk/>
          <pc:sldMk cId="1671945619" sldId="285"/>
        </pc:sldMkLst>
        <pc:spChg chg="mod">
          <ac:chgData name="" userId="" providerId="" clId="Web-{26BD84FD-1981-457C-9865-0861D1775D8B}" dt="2018-04-24T06:23:40.821" v="752"/>
          <ac:spMkLst>
            <pc:docMk/>
            <pc:sldMk cId="1671945619" sldId="285"/>
            <ac:spMk id="2" creationId="{8D53AD38-8797-4A81-BE0B-0C64B48621EB}"/>
          </ac:spMkLst>
        </pc:spChg>
        <pc:spChg chg="mod">
          <ac:chgData name="" userId="" providerId="" clId="Web-{26BD84FD-1981-457C-9865-0861D1775D8B}" dt="2018-04-24T06:33:48.153" v="1572"/>
          <ac:spMkLst>
            <pc:docMk/>
            <pc:sldMk cId="1671945619" sldId="285"/>
            <ac:spMk id="3" creationId="{83FE5791-2618-47AD-B399-8A79C5E9C70D}"/>
          </ac:spMkLst>
        </pc:spChg>
      </pc:sldChg>
      <pc:sldChg chg="modSp new">
        <pc:chgData name="" userId="" providerId="" clId="Web-{26BD84FD-1981-457C-9865-0861D1775D8B}" dt="2018-04-24T06:43:38.613" v="1868"/>
        <pc:sldMkLst>
          <pc:docMk/>
          <pc:sldMk cId="4171057980" sldId="286"/>
        </pc:sldMkLst>
        <pc:spChg chg="mod">
          <ac:chgData name="" userId="" providerId="" clId="Web-{26BD84FD-1981-457C-9865-0861D1775D8B}" dt="2018-04-24T06:35:05.310" v="1605"/>
          <ac:spMkLst>
            <pc:docMk/>
            <pc:sldMk cId="4171057980" sldId="286"/>
            <ac:spMk id="2" creationId="{218892C4-7B35-4E1D-82FE-5C13B88E80FF}"/>
          </ac:spMkLst>
        </pc:spChg>
        <pc:spChg chg="mod">
          <ac:chgData name="" userId="" providerId="" clId="Web-{26BD84FD-1981-457C-9865-0861D1775D8B}" dt="2018-04-24T06:43:38.613" v="1868"/>
          <ac:spMkLst>
            <pc:docMk/>
            <pc:sldMk cId="4171057980" sldId="286"/>
            <ac:spMk id="3" creationId="{14C28899-4917-4578-8AF2-DF662E305AAB}"/>
          </ac:spMkLst>
        </pc:spChg>
      </pc:sldChg>
      <pc:sldChg chg="addSp delSp modSp new">
        <pc:chgData name="" userId="" providerId="" clId="Web-{26BD84FD-1981-457C-9865-0861D1775D8B}" dt="2018-04-24T06:46:55.255" v="1925"/>
        <pc:sldMkLst>
          <pc:docMk/>
          <pc:sldMk cId="1301236904" sldId="287"/>
        </pc:sldMkLst>
        <pc:spChg chg="mod">
          <ac:chgData name="" userId="" providerId="" clId="Web-{26BD84FD-1981-457C-9865-0861D1775D8B}" dt="2018-04-24T06:45:55.785" v="1916"/>
          <ac:spMkLst>
            <pc:docMk/>
            <pc:sldMk cId="1301236904" sldId="287"/>
            <ac:spMk id="2" creationId="{C8FEBE72-FADD-4B15-AFB6-BE54DA636D8A}"/>
          </ac:spMkLst>
        </pc:spChg>
        <pc:spChg chg="del">
          <ac:chgData name="" userId="" providerId="" clId="Web-{26BD84FD-1981-457C-9865-0861D1775D8B}" dt="2018-04-24T06:46:06.254" v="1919"/>
          <ac:spMkLst>
            <pc:docMk/>
            <pc:sldMk cId="1301236904" sldId="287"/>
            <ac:spMk id="3" creationId="{326F7D94-6527-4F50-9825-3CE6F39C3597}"/>
          </ac:spMkLst>
        </pc:spChg>
        <pc:picChg chg="add mod ord modCrop">
          <ac:chgData name="" userId="" providerId="" clId="Web-{26BD84FD-1981-457C-9865-0861D1775D8B}" dt="2018-04-24T06:46:55.255" v="1925"/>
          <ac:picMkLst>
            <pc:docMk/>
            <pc:sldMk cId="1301236904" sldId="287"/>
            <ac:picMk id="5" creationId="{A61C20CA-A9FA-41DE-8916-8A71995B7F4E}"/>
          </ac:picMkLst>
        </pc:picChg>
      </pc:sldChg>
    </pc:docChg>
  </pc:docChgLst>
  <pc:docChgLst>
    <pc:chgData clId="Web-{F5E7B3B4-4259-48FD-AEC6-6119F636B88C}"/>
    <pc:docChg chg="addSld delSld modSld">
      <pc:chgData name="" userId="" providerId="" clId="Web-{F5E7B3B4-4259-48FD-AEC6-6119F636B88C}" dt="2018-04-22T22:04:01.739" v="323"/>
      <pc:docMkLst>
        <pc:docMk/>
      </pc:docMkLst>
      <pc:sldChg chg="modSp">
        <pc:chgData name="" userId="" providerId="" clId="Web-{F5E7B3B4-4259-48FD-AEC6-6119F636B88C}" dt="2018-04-22T21:31:50.429" v="6"/>
        <pc:sldMkLst>
          <pc:docMk/>
          <pc:sldMk cId="980032299" sldId="256"/>
        </pc:sldMkLst>
        <pc:spChg chg="mod">
          <ac:chgData name="" userId="" providerId="" clId="Web-{F5E7B3B4-4259-48FD-AEC6-6119F636B88C}" dt="2018-04-22T21:31:50.429" v="6"/>
          <ac:spMkLst>
            <pc:docMk/>
            <pc:sldMk cId="980032299" sldId="256"/>
            <ac:spMk id="3" creationId="{B5787810-8A89-4D8C-985C-19E8127547A5}"/>
          </ac:spMkLst>
        </pc:spChg>
      </pc:sldChg>
      <pc:sldChg chg="add del">
        <pc:chgData name="" userId="" providerId="" clId="Web-{F5E7B3B4-4259-48FD-AEC6-6119F636B88C}" dt="2018-04-22T21:48:30.038" v="116"/>
        <pc:sldMkLst>
          <pc:docMk/>
          <pc:sldMk cId="360801955" sldId="257"/>
        </pc:sldMkLst>
      </pc:sldChg>
      <pc:sldChg chg="modSp">
        <pc:chgData name="" userId="" providerId="" clId="Web-{F5E7B3B4-4259-48FD-AEC6-6119F636B88C}" dt="2018-04-22T22:03:57.661" v="321"/>
        <pc:sldMkLst>
          <pc:docMk/>
          <pc:sldMk cId="2530754836" sldId="258"/>
        </pc:sldMkLst>
        <pc:spChg chg="mod">
          <ac:chgData name="" userId="" providerId="" clId="Web-{F5E7B3B4-4259-48FD-AEC6-6119F636B88C}" dt="2018-04-22T22:03:57.661" v="321"/>
          <ac:spMkLst>
            <pc:docMk/>
            <pc:sldMk cId="2530754836" sldId="258"/>
            <ac:spMk id="3" creationId="{6D4534F1-551F-4AF7-B947-97DA365B6BCD}"/>
          </ac:spMkLst>
        </pc:spChg>
      </pc:sldChg>
      <pc:sldChg chg="modSp">
        <pc:chgData name="" userId="" providerId="" clId="Web-{F5E7B3B4-4259-48FD-AEC6-6119F636B88C}" dt="2018-04-22T21:44:28.501" v="99"/>
        <pc:sldMkLst>
          <pc:docMk/>
          <pc:sldMk cId="1145953206" sldId="259"/>
        </pc:sldMkLst>
        <pc:spChg chg="mod">
          <ac:chgData name="" userId="" providerId="" clId="Web-{F5E7B3B4-4259-48FD-AEC6-6119F636B88C}" dt="2018-04-22T21:44:28.501" v="99"/>
          <ac:spMkLst>
            <pc:docMk/>
            <pc:sldMk cId="1145953206" sldId="259"/>
            <ac:spMk id="3" creationId="{D1EFCA4B-C4EB-4A77-8A73-1DAA640786A7}"/>
          </ac:spMkLst>
        </pc:spChg>
      </pc:sldChg>
      <pc:sldChg chg="new">
        <pc:chgData name="" userId="" providerId="" clId="Web-{F5E7B3B4-4259-48FD-AEC6-6119F636B88C}" dt="2018-04-22T22:04:01.739" v="323"/>
        <pc:sldMkLst>
          <pc:docMk/>
          <pc:sldMk cId="40661805" sldId="280"/>
        </pc:sldMkLst>
      </pc:sldChg>
    </pc:docChg>
  </pc:docChgLst>
  <pc:docChgLst>
    <pc:chgData clId="Web-{704B3552-CDF5-43A4-B52D-ED57631FC208}"/>
    <pc:docChg chg="delSld modSld">
      <pc:chgData name="" userId="" providerId="" clId="Web-{704B3552-CDF5-43A4-B52D-ED57631FC208}" dt="2018-12-06T04:48:53.252" v="4"/>
      <pc:docMkLst>
        <pc:docMk/>
      </pc:docMkLst>
      <pc:sldChg chg="delSp">
        <pc:chgData name="" userId="" providerId="" clId="Web-{704B3552-CDF5-43A4-B52D-ED57631FC208}" dt="2018-12-06T04:47:56.924" v="1"/>
        <pc:sldMkLst>
          <pc:docMk/>
          <pc:sldMk cId="885118649" sldId="260"/>
        </pc:sldMkLst>
        <pc:picChg chg="del">
          <ac:chgData name="" userId="" providerId="" clId="Web-{704B3552-CDF5-43A4-B52D-ED57631FC208}" dt="2018-12-06T04:47:55.408" v="0"/>
          <ac:picMkLst>
            <pc:docMk/>
            <pc:sldMk cId="885118649" sldId="260"/>
            <ac:picMk id="3" creationId="{EFE46DB9-AD0D-4784-83D3-CF5FD2130DA7}"/>
          </ac:picMkLst>
        </pc:picChg>
        <pc:picChg chg="del">
          <ac:chgData name="" userId="" providerId="" clId="Web-{704B3552-CDF5-43A4-B52D-ED57631FC208}" dt="2018-12-06T04:47:56.924" v="1"/>
          <ac:picMkLst>
            <pc:docMk/>
            <pc:sldMk cId="885118649" sldId="260"/>
            <ac:picMk id="6" creationId="{28F6BB4F-A0AD-4CF4-B915-1805DC97859A}"/>
          </ac:picMkLst>
        </pc:picChg>
      </pc:sldChg>
      <pc:sldChg chg="del">
        <pc:chgData name="" userId="" providerId="" clId="Web-{704B3552-CDF5-43A4-B52D-ED57631FC208}" dt="2018-12-06T04:48:53.252" v="4"/>
        <pc:sldMkLst>
          <pc:docMk/>
          <pc:sldMk cId="2379752803" sldId="274"/>
        </pc:sldMkLst>
      </pc:sldChg>
      <pc:sldChg chg="del">
        <pc:chgData name="" userId="" providerId="" clId="Web-{704B3552-CDF5-43A4-B52D-ED57631FC208}" dt="2018-12-06T04:48:42.611" v="3"/>
        <pc:sldMkLst>
          <pc:docMk/>
          <pc:sldMk cId="1671945619" sldId="285"/>
        </pc:sldMkLst>
      </pc:sldChg>
      <pc:sldChg chg="del">
        <pc:chgData name="" userId="" providerId="" clId="Web-{704B3552-CDF5-43A4-B52D-ED57631FC208}" dt="2018-12-06T04:48:41.783" v="2"/>
        <pc:sldMkLst>
          <pc:docMk/>
          <pc:sldMk cId="4171057980" sldId="286"/>
        </pc:sldMkLst>
      </pc:sldChg>
    </pc:docChg>
  </pc:docChgLst>
  <pc:docChgLst>
    <pc:chgData clId="Web-{EF610E8C-8A98-417D-8750-A3C065E1577B}"/>
    <pc:docChg chg="modSld">
      <pc:chgData name="" userId="" providerId="" clId="Web-{EF610E8C-8A98-417D-8750-A3C065E1577B}" dt="2018-04-24T03:21:07.574" v="3"/>
      <pc:docMkLst>
        <pc:docMk/>
      </pc:docMkLst>
      <pc:sldChg chg="addSp modSp">
        <pc:chgData name="" userId="" providerId="" clId="Web-{EF610E8C-8A98-417D-8750-A3C065E1577B}" dt="2018-04-24T03:21:07.574" v="3"/>
        <pc:sldMkLst>
          <pc:docMk/>
          <pc:sldMk cId="3693891552" sldId="272"/>
        </pc:sldMkLst>
        <pc:spChg chg="mod">
          <ac:chgData name="" userId="" providerId="" clId="Web-{EF610E8C-8A98-417D-8750-A3C065E1577B}" dt="2018-04-24T03:20:54.355" v="0"/>
          <ac:spMkLst>
            <pc:docMk/>
            <pc:sldMk cId="3693891552" sldId="272"/>
            <ac:spMk id="3" creationId="{75016D3B-5BB1-476C-BA59-9B441843119A}"/>
          </ac:spMkLst>
        </pc:spChg>
        <pc:picChg chg="add mod">
          <ac:chgData name="" userId="" providerId="" clId="Web-{EF610E8C-8A98-417D-8750-A3C065E1577B}" dt="2018-04-24T03:21:07.574" v="3"/>
          <ac:picMkLst>
            <pc:docMk/>
            <pc:sldMk cId="3693891552" sldId="272"/>
            <ac:picMk id="5" creationId="{956F4A43-3E5C-4B7A-9D10-C00EBBBB1FB5}"/>
          </ac:picMkLst>
        </pc:picChg>
      </pc:sldChg>
    </pc:docChg>
  </pc:docChgLst>
  <pc:docChgLst>
    <pc:chgData clId="Web-{863C3EE7-C0D1-493B-9950-F8321CDFA0EB}"/>
    <pc:docChg chg="modSld">
      <pc:chgData name="" userId="" providerId="" clId="Web-{863C3EE7-C0D1-493B-9950-F8321CDFA0EB}" dt="2018-04-24T05:48:48.323" v="9"/>
      <pc:docMkLst>
        <pc:docMk/>
      </pc:docMkLst>
      <pc:sldChg chg="modSp">
        <pc:chgData name="" userId="" providerId="" clId="Web-{863C3EE7-C0D1-493B-9950-F8321CDFA0EB}" dt="2018-04-24T05:48:48.323" v="8"/>
        <pc:sldMkLst>
          <pc:docMk/>
          <pc:sldMk cId="3683377082" sldId="279"/>
        </pc:sldMkLst>
        <pc:spChg chg="mod">
          <ac:chgData name="" userId="" providerId="" clId="Web-{863C3EE7-C0D1-493B-9950-F8321CDFA0EB}" dt="2018-04-24T05:48:48.323" v="8"/>
          <ac:spMkLst>
            <pc:docMk/>
            <pc:sldMk cId="3683377082" sldId="279"/>
            <ac:spMk id="3" creationId="{40B23E00-5252-451C-BF19-AAF64E21F4A0}"/>
          </ac:spMkLst>
        </pc:spChg>
      </pc:sldChg>
    </pc:docChg>
  </pc:docChgLst>
  <pc:docChgLst>
    <pc:chgData clId="Web-{DDD75444-7A8A-435D-BC6B-47640DDF25DD}"/>
    <pc:docChg chg="modSld">
      <pc:chgData name="" userId="" providerId="" clId="Web-{DDD75444-7A8A-435D-BC6B-47640DDF25DD}" dt="2018-04-24T13:31:41.449" v="5"/>
      <pc:docMkLst>
        <pc:docMk/>
      </pc:docMkLst>
      <pc:sldChg chg="addSp delSp modSp">
        <pc:chgData name="" userId="" providerId="" clId="Web-{DDD75444-7A8A-435D-BC6B-47640DDF25DD}" dt="2018-04-24T13:31:41.449" v="5"/>
        <pc:sldMkLst>
          <pc:docMk/>
          <pc:sldMk cId="885118649" sldId="260"/>
        </pc:sldMkLst>
        <pc:picChg chg="del">
          <ac:chgData name="" userId="" providerId="" clId="Web-{DDD75444-7A8A-435D-BC6B-47640DDF25DD}" dt="2018-04-24T13:31:35.967" v="4"/>
          <ac:picMkLst>
            <pc:docMk/>
            <pc:sldMk cId="885118649" sldId="260"/>
            <ac:picMk id="5" creationId="{063C4BFA-C88A-445A-B046-1970573D46AC}"/>
          </ac:picMkLst>
        </pc:picChg>
        <pc:picChg chg="add mod">
          <ac:chgData name="" userId="" providerId="" clId="Web-{DDD75444-7A8A-435D-BC6B-47640DDF25DD}" dt="2018-04-24T13:31:41.449" v="5"/>
          <ac:picMkLst>
            <pc:docMk/>
            <pc:sldMk cId="885118649" sldId="260"/>
            <ac:picMk id="6" creationId="{28F6BB4F-A0AD-4CF4-B915-1805DC97859A}"/>
          </ac:picMkLst>
        </pc:picChg>
      </pc:sldChg>
    </pc:docChg>
  </pc:docChgLst>
  <pc:docChgLst>
    <pc:chgData clId="Web-{179D89BD-615A-4D6D-8234-0DF2BC9D41DA}"/>
    <pc:docChg chg="addSld delSld modSld sldOrd">
      <pc:chgData name="" userId="" providerId="" clId="Web-{179D89BD-615A-4D6D-8234-0DF2BC9D41DA}" dt="2018-12-06T23:13:25.090" v="197" actId="1076"/>
      <pc:docMkLst>
        <pc:docMk/>
      </pc:docMkLst>
      <pc:sldChg chg="modSp">
        <pc:chgData name="" userId="" providerId="" clId="Web-{179D89BD-615A-4D6D-8234-0DF2BC9D41DA}" dt="2018-12-06T22:54:36.469" v="48" actId="20577"/>
        <pc:sldMkLst>
          <pc:docMk/>
          <pc:sldMk cId="2848831826" sldId="261"/>
        </pc:sldMkLst>
        <pc:spChg chg="mod">
          <ac:chgData name="" userId="" providerId="" clId="Web-{179D89BD-615A-4D6D-8234-0DF2BC9D41DA}" dt="2018-12-06T22:54:36.469" v="48" actId="20577"/>
          <ac:spMkLst>
            <pc:docMk/>
            <pc:sldMk cId="2848831826" sldId="261"/>
            <ac:spMk id="2" creationId="{6196E6F4-0175-43F4-B37B-838B81660AFC}"/>
          </ac:spMkLst>
        </pc:spChg>
      </pc:sldChg>
      <pc:sldChg chg="ord">
        <pc:chgData name="" userId="" providerId="" clId="Web-{179D89BD-615A-4D6D-8234-0DF2BC9D41DA}" dt="2018-12-06T22:57:12.814" v="83"/>
        <pc:sldMkLst>
          <pc:docMk/>
          <pc:sldMk cId="43080565" sldId="263"/>
        </pc:sldMkLst>
      </pc:sldChg>
      <pc:sldChg chg="del">
        <pc:chgData name="" userId="" providerId="" clId="Web-{179D89BD-615A-4D6D-8234-0DF2BC9D41DA}" dt="2018-12-06T22:49:22.015" v="0"/>
        <pc:sldMkLst>
          <pc:docMk/>
          <pc:sldMk cId="1965308832" sldId="264"/>
        </pc:sldMkLst>
      </pc:sldChg>
      <pc:sldChg chg="modSp ord">
        <pc:chgData name="" userId="" providerId="" clId="Web-{179D89BD-615A-4D6D-8234-0DF2BC9D41DA}" dt="2018-12-06T22:56:41.876" v="79"/>
        <pc:sldMkLst>
          <pc:docMk/>
          <pc:sldMk cId="710985580" sldId="265"/>
        </pc:sldMkLst>
        <pc:spChg chg="mod">
          <ac:chgData name="" userId="" providerId="" clId="Web-{179D89BD-615A-4D6D-8234-0DF2BC9D41DA}" dt="2018-12-06T22:56:16.816" v="66" actId="20577"/>
          <ac:spMkLst>
            <pc:docMk/>
            <pc:sldMk cId="710985580" sldId="265"/>
            <ac:spMk id="2" creationId="{37E6E578-899E-40E5-9381-ABFBE90637A4}"/>
          </ac:spMkLst>
        </pc:spChg>
        <pc:spChg chg="mod">
          <ac:chgData name="" userId="" providerId="" clId="Web-{179D89BD-615A-4D6D-8234-0DF2BC9D41DA}" dt="2018-12-06T22:56:30.610" v="75" actId="20577"/>
          <ac:spMkLst>
            <pc:docMk/>
            <pc:sldMk cId="710985580" sldId="265"/>
            <ac:spMk id="3" creationId="{860FE7EE-ED14-48FE-AA7C-EE478668C0BA}"/>
          </ac:spMkLst>
        </pc:spChg>
      </pc:sldChg>
      <pc:sldChg chg="del">
        <pc:chgData name="" userId="" providerId="" clId="Web-{179D89BD-615A-4D6D-8234-0DF2BC9D41DA}" dt="2018-12-06T22:56:59.079" v="82"/>
        <pc:sldMkLst>
          <pc:docMk/>
          <pc:sldMk cId="2851316827" sldId="266"/>
        </pc:sldMkLst>
      </pc:sldChg>
      <pc:sldChg chg="ord">
        <pc:chgData name="" userId="" providerId="" clId="Web-{179D89BD-615A-4D6D-8234-0DF2BC9D41DA}" dt="2018-12-06T22:56:48.267" v="80"/>
        <pc:sldMkLst>
          <pc:docMk/>
          <pc:sldMk cId="3716070347" sldId="267"/>
        </pc:sldMkLst>
      </pc:sldChg>
      <pc:sldChg chg="ord">
        <pc:chgData name="" userId="" providerId="" clId="Web-{179D89BD-615A-4D6D-8234-0DF2BC9D41DA}" dt="2018-12-06T22:55:52.845" v="57"/>
        <pc:sldMkLst>
          <pc:docMk/>
          <pc:sldMk cId="3232572381" sldId="268"/>
        </pc:sldMkLst>
      </pc:sldChg>
      <pc:sldChg chg="del">
        <pc:chgData name="" userId="" providerId="" clId="Web-{179D89BD-615A-4D6D-8234-0DF2BC9D41DA}" dt="2018-12-06T22:56:56.783" v="81"/>
        <pc:sldMkLst>
          <pc:docMk/>
          <pc:sldMk cId="1319932303" sldId="282"/>
        </pc:sldMkLst>
      </pc:sldChg>
      <pc:sldChg chg="del">
        <pc:chgData name="" userId="" providerId="" clId="Web-{179D89BD-615A-4D6D-8234-0DF2BC9D41DA}" dt="2018-12-06T22:54:42.641" v="50"/>
        <pc:sldMkLst>
          <pc:docMk/>
          <pc:sldMk cId="3501513352" sldId="290"/>
        </pc:sldMkLst>
      </pc:sldChg>
      <pc:sldChg chg="addSp modSp new">
        <pc:chgData name="" userId="" providerId="" clId="Web-{179D89BD-615A-4D6D-8234-0DF2BC9D41DA}" dt="2018-12-06T23:13:25.090" v="197" actId="1076"/>
        <pc:sldMkLst>
          <pc:docMk/>
          <pc:sldMk cId="603569112" sldId="291"/>
        </pc:sldMkLst>
        <pc:spChg chg="mod">
          <ac:chgData name="" userId="" providerId="" clId="Web-{179D89BD-615A-4D6D-8234-0DF2BC9D41DA}" dt="2018-12-06T22:57:37.236" v="84" actId="20577"/>
          <ac:spMkLst>
            <pc:docMk/>
            <pc:sldMk cId="603569112" sldId="291"/>
            <ac:spMk id="2" creationId="{DA9EFE0B-3386-44CE-B867-DE2FAB28A1AF}"/>
          </ac:spMkLst>
        </pc:spChg>
        <pc:spChg chg="mod">
          <ac:chgData name="" userId="" providerId="" clId="Web-{179D89BD-615A-4D6D-8234-0DF2BC9D41DA}" dt="2018-12-06T23:12:48.777" v="159" actId="14100"/>
          <ac:spMkLst>
            <pc:docMk/>
            <pc:sldMk cId="603569112" sldId="291"/>
            <ac:spMk id="3" creationId="{A7D3D7FB-18C9-4AE9-8645-770D987D043E}"/>
          </ac:spMkLst>
        </pc:spChg>
        <pc:spChg chg="add mod">
          <ac:chgData name="" userId="" providerId="" clId="Web-{179D89BD-615A-4D6D-8234-0DF2BC9D41DA}" dt="2018-12-06T23:13:25.090" v="197" actId="1076"/>
          <ac:spMkLst>
            <pc:docMk/>
            <pc:sldMk cId="603569112" sldId="291"/>
            <ac:spMk id="5" creationId="{CB7B8204-4B01-4487-A4F8-A4CB4A6611B2}"/>
          </ac:spMkLst>
        </pc:spChg>
      </pc:sldChg>
      <pc:sldChg chg="modSp add replId">
        <pc:chgData name="" userId="" providerId="" clId="Web-{179D89BD-615A-4D6D-8234-0DF2BC9D41DA}" dt="2018-12-06T22:54:14.672" v="32" actId="20577"/>
        <pc:sldMkLst>
          <pc:docMk/>
          <pc:sldMk cId="4122411221" sldId="292"/>
        </pc:sldMkLst>
        <pc:spChg chg="mod">
          <ac:chgData name="" userId="" providerId="" clId="Web-{179D89BD-615A-4D6D-8234-0DF2BC9D41DA}" dt="2018-12-06T22:54:14.672" v="32" actId="20577"/>
          <ac:spMkLst>
            <pc:docMk/>
            <pc:sldMk cId="4122411221" sldId="292"/>
            <ac:spMk id="2" creationId="{C70106EC-F330-48FF-9C6A-B40E7DA2D504}"/>
          </ac:spMkLst>
        </pc:spChg>
      </pc:sldChg>
    </pc:docChg>
  </pc:docChgLst>
  <pc:docChgLst>
    <pc:chgData clId="Web-{D252C03B-B944-4770-A4C6-E712E70C7E9B}"/>
    <pc:docChg chg="modSld">
      <pc:chgData name="" userId="" providerId="" clId="Web-{D252C03B-B944-4770-A4C6-E712E70C7E9B}" dt="2018-04-23T05:00:24.737" v="282"/>
      <pc:docMkLst>
        <pc:docMk/>
      </pc:docMkLst>
      <pc:sldChg chg="modSp">
        <pc:chgData name="" userId="" providerId="" clId="Web-{D252C03B-B944-4770-A4C6-E712E70C7E9B}" dt="2018-04-23T05:00:24.737" v="281"/>
        <pc:sldMkLst>
          <pc:docMk/>
          <pc:sldMk cId="4103313305" sldId="262"/>
        </pc:sldMkLst>
        <pc:spChg chg="mod">
          <ac:chgData name="" userId="" providerId="" clId="Web-{D252C03B-B944-4770-A4C6-E712E70C7E9B}" dt="2018-04-23T05:00:24.737" v="281"/>
          <ac:spMkLst>
            <pc:docMk/>
            <pc:sldMk cId="4103313305" sldId="262"/>
            <ac:spMk id="3" creationId="{21F54F36-C118-4D08-9AFA-9E867BE0A414}"/>
          </ac:spMkLst>
        </pc:spChg>
      </pc:sldChg>
      <pc:sldChg chg="modSp">
        <pc:chgData name="" userId="" providerId="" clId="Web-{D252C03B-B944-4770-A4C6-E712E70C7E9B}" dt="2018-04-23T04:56:00.454" v="104"/>
        <pc:sldMkLst>
          <pc:docMk/>
          <pc:sldMk cId="43080565" sldId="263"/>
        </pc:sldMkLst>
        <pc:spChg chg="mod">
          <ac:chgData name="" userId="" providerId="" clId="Web-{D252C03B-B944-4770-A4C6-E712E70C7E9B}" dt="2018-04-23T04:56:00.454" v="104"/>
          <ac:spMkLst>
            <pc:docMk/>
            <pc:sldMk cId="43080565" sldId="263"/>
            <ac:spMk id="3" creationId="{F7EE83B4-E70C-4A48-BC07-77DC3685FE33}"/>
          </ac:spMkLst>
        </pc:spChg>
      </pc:sldChg>
    </pc:docChg>
  </pc:docChgLst>
  <pc:docChgLst>
    <pc:chgData clId="Web-{85FFD32D-B0FB-4254-B0D6-6D9A32FFA91F}"/>
    <pc:docChg chg="modSld">
      <pc:chgData name="" userId="" providerId="" clId="Web-{85FFD32D-B0FB-4254-B0D6-6D9A32FFA91F}" dt="2018-04-24T01:51:35.760" v="24"/>
      <pc:docMkLst>
        <pc:docMk/>
      </pc:docMkLst>
      <pc:sldChg chg="modSp">
        <pc:chgData name="" userId="" providerId="" clId="Web-{85FFD32D-B0FB-4254-B0D6-6D9A32FFA91F}" dt="2018-04-24T01:51:34.307" v="22"/>
        <pc:sldMkLst>
          <pc:docMk/>
          <pc:sldMk cId="1319932303" sldId="282"/>
        </pc:sldMkLst>
        <pc:spChg chg="mod">
          <ac:chgData name="" userId="" providerId="" clId="Web-{85FFD32D-B0FB-4254-B0D6-6D9A32FFA91F}" dt="2018-04-24T01:51:34.307" v="22"/>
          <ac:spMkLst>
            <pc:docMk/>
            <pc:sldMk cId="1319932303" sldId="282"/>
            <ac:spMk id="5" creationId="{122EDE0A-4D61-43AC-B76A-0E97F9749060}"/>
          </ac:spMkLst>
        </pc:spChg>
      </pc:sldChg>
    </pc:docChg>
  </pc:docChgLst>
  <pc:docChgLst>
    <pc:chgData clId="Web-{E365632E-A15D-480F-92C3-795CC234A1E0}"/>
    <pc:docChg chg="addSld delSld modSld">
      <pc:chgData name="" userId="" providerId="" clId="Web-{E365632E-A15D-480F-92C3-795CC234A1E0}" dt="2018-12-06T22:34:16.168" v="97" actId="20577"/>
      <pc:docMkLst>
        <pc:docMk/>
      </pc:docMkLst>
      <pc:sldChg chg="addSp modSp del">
        <pc:chgData name="" userId="" providerId="" clId="Web-{E365632E-A15D-480F-92C3-795CC234A1E0}" dt="2018-12-06T22:31:48.370" v="35"/>
        <pc:sldMkLst>
          <pc:docMk/>
          <pc:sldMk cId="885118649" sldId="260"/>
        </pc:sldMkLst>
        <pc:spChg chg="mod">
          <ac:chgData name="" userId="" providerId="" clId="Web-{E365632E-A15D-480F-92C3-795CC234A1E0}" dt="2018-12-06T22:28:53.884" v="16" actId="20577"/>
          <ac:spMkLst>
            <pc:docMk/>
            <pc:sldMk cId="885118649" sldId="260"/>
            <ac:spMk id="2" creationId="{C70106EC-F330-48FF-9C6A-B40E7DA2D504}"/>
          </ac:spMkLst>
        </pc:spChg>
        <pc:picChg chg="add mod">
          <ac:chgData name="" userId="" providerId="" clId="Web-{E365632E-A15D-480F-92C3-795CC234A1E0}" dt="2018-12-06T22:31:11.526" v="24" actId="1076"/>
          <ac:picMkLst>
            <pc:docMk/>
            <pc:sldMk cId="885118649" sldId="260"/>
            <ac:picMk id="3" creationId="{899C6FC1-81F2-4CE5-807A-7B96B5E449F9}"/>
          </ac:picMkLst>
        </pc:picChg>
        <pc:picChg chg="add mod ord">
          <ac:chgData name="" userId="" providerId="" clId="Web-{E365632E-A15D-480F-92C3-795CC234A1E0}" dt="2018-12-06T22:31:09.323" v="23" actId="1076"/>
          <ac:picMkLst>
            <pc:docMk/>
            <pc:sldMk cId="885118649" sldId="260"/>
            <ac:picMk id="7" creationId="{1DD901AC-FEEC-43A8-B015-DDD0D0484024}"/>
          </ac:picMkLst>
        </pc:picChg>
      </pc:sldChg>
      <pc:sldChg chg="modSp add">
        <pc:chgData name="" userId="" providerId="" clId="Web-{E365632E-A15D-480F-92C3-795CC234A1E0}" dt="2018-12-06T22:34:16.168" v="96" actId="20577"/>
        <pc:sldMkLst>
          <pc:docMk/>
          <pc:sldMk cId="3501513352" sldId="290"/>
        </pc:sldMkLst>
        <pc:spChg chg="mod">
          <ac:chgData name="" userId="" providerId="" clId="Web-{E365632E-A15D-480F-92C3-795CC234A1E0}" dt="2018-12-06T22:34:16.168" v="96" actId="20577"/>
          <ac:spMkLst>
            <pc:docMk/>
            <pc:sldMk cId="3501513352" sldId="290"/>
            <ac:spMk id="2" creationId="{C70106EC-F330-48FF-9C6A-B40E7DA2D504}"/>
          </ac:spMkLst>
        </pc:spChg>
      </pc:sldChg>
    </pc:docChg>
  </pc:docChgLst>
  <pc:docChgLst>
    <pc:chgData clId="Web-{AAEE4B35-FDF0-4A4E-865D-9F9973C59C5A}"/>
    <pc:docChg chg="modSld">
      <pc:chgData name="" userId="" providerId="" clId="Web-{AAEE4B35-FDF0-4A4E-865D-9F9973C59C5A}" dt="2018-04-23T18:53:35.962" v="192"/>
      <pc:docMkLst>
        <pc:docMk/>
      </pc:docMkLst>
      <pc:sldChg chg="modSp">
        <pc:chgData name="" userId="" providerId="" clId="Web-{AAEE4B35-FDF0-4A4E-865D-9F9973C59C5A}" dt="2018-04-23T18:41:32.863" v="8"/>
        <pc:sldMkLst>
          <pc:docMk/>
          <pc:sldMk cId="4118237149" sldId="271"/>
        </pc:sldMkLst>
        <pc:spChg chg="mod">
          <ac:chgData name="" userId="" providerId="" clId="Web-{AAEE4B35-FDF0-4A4E-865D-9F9973C59C5A}" dt="2018-04-23T18:41:32.863" v="8"/>
          <ac:spMkLst>
            <pc:docMk/>
            <pc:sldMk cId="4118237149" sldId="271"/>
            <ac:spMk id="2" creationId="{A6B95AAD-28C8-48BF-835F-AF044C2EBEC2}"/>
          </ac:spMkLst>
        </pc:spChg>
      </pc:sldChg>
      <pc:sldChg chg="modSp">
        <pc:chgData name="" userId="" providerId="" clId="Web-{AAEE4B35-FDF0-4A4E-865D-9F9973C59C5A}" dt="2018-04-23T18:53:35.962" v="191"/>
        <pc:sldMkLst>
          <pc:docMk/>
          <pc:sldMk cId="3693891552" sldId="272"/>
        </pc:sldMkLst>
        <pc:spChg chg="mod">
          <ac:chgData name="" userId="" providerId="" clId="Web-{AAEE4B35-FDF0-4A4E-865D-9F9973C59C5A}" dt="2018-04-23T18:48:00.548" v="52"/>
          <ac:spMkLst>
            <pc:docMk/>
            <pc:sldMk cId="3693891552" sldId="272"/>
            <ac:spMk id="2" creationId="{C098D8C6-E04E-499E-8549-170880DB2CE0}"/>
          </ac:spMkLst>
        </pc:spChg>
        <pc:spChg chg="mod">
          <ac:chgData name="" userId="" providerId="" clId="Web-{AAEE4B35-FDF0-4A4E-865D-9F9973C59C5A}" dt="2018-04-23T18:53:35.962" v="191"/>
          <ac:spMkLst>
            <pc:docMk/>
            <pc:sldMk cId="3693891552" sldId="272"/>
            <ac:spMk id="3" creationId="{75016D3B-5BB1-476C-BA59-9B441843119A}"/>
          </ac:spMkLst>
        </pc:spChg>
      </pc:sldChg>
    </pc:docChg>
  </pc:docChgLst>
  <pc:docChgLst>
    <pc:chgData clId="Web-{CE06347F-0760-4346-963D-C0A67D8F1404}"/>
    <pc:docChg chg="modSld">
      <pc:chgData name="" userId="" providerId="" clId="Web-{CE06347F-0760-4346-963D-C0A67D8F1404}" dt="2018-04-24T13:07:21.395" v="77"/>
      <pc:docMkLst>
        <pc:docMk/>
      </pc:docMkLst>
      <pc:sldChg chg="modSp">
        <pc:chgData name="" userId="" providerId="" clId="Web-{CE06347F-0760-4346-963D-C0A67D8F1404}" dt="2018-04-24T13:07:21.176" v="75"/>
        <pc:sldMkLst>
          <pc:docMk/>
          <pc:sldMk cId="4103313305" sldId="262"/>
        </pc:sldMkLst>
        <pc:spChg chg="mod">
          <ac:chgData name="" userId="" providerId="" clId="Web-{CE06347F-0760-4346-963D-C0A67D8F1404}" dt="2018-04-24T13:07:21.176" v="75"/>
          <ac:spMkLst>
            <pc:docMk/>
            <pc:sldMk cId="4103313305" sldId="262"/>
            <ac:spMk id="3" creationId="{21F54F36-C118-4D08-9AFA-9E867BE0A414}"/>
          </ac:spMkLst>
        </pc:spChg>
      </pc:sldChg>
    </pc:docChg>
  </pc:docChgLst>
  <pc:docChgLst>
    <pc:chgData clId="Web-{52CEB4BF-1BE0-471D-B498-C379C5DD9D4B}"/>
    <pc:docChg chg="modSld">
      <pc:chgData name="" userId="" providerId="" clId="Web-{52CEB4BF-1BE0-471D-B498-C379C5DD9D4B}" dt="2018-04-23T18:50:47.333" v="97"/>
      <pc:docMkLst>
        <pc:docMk/>
      </pc:docMkLst>
      <pc:sldChg chg="modSp">
        <pc:chgData name="" userId="" providerId="" clId="Web-{52CEB4BF-1BE0-471D-B498-C379C5DD9D4B}" dt="2018-04-23T18:50:47.317" v="96"/>
        <pc:sldMkLst>
          <pc:docMk/>
          <pc:sldMk cId="1965308832" sldId="264"/>
        </pc:sldMkLst>
        <pc:spChg chg="mod">
          <ac:chgData name="" userId="" providerId="" clId="Web-{52CEB4BF-1BE0-471D-B498-C379C5DD9D4B}" dt="2018-04-23T18:50:47.317" v="96"/>
          <ac:spMkLst>
            <pc:docMk/>
            <pc:sldMk cId="1965308832" sldId="264"/>
            <ac:spMk id="3" creationId="{B1E0442B-CFFB-4EE8-B0FF-95A631E1B0F2}"/>
          </ac:spMkLst>
        </pc:spChg>
      </pc:sldChg>
    </pc:docChg>
  </pc:docChgLst>
  <pc:docChgLst>
    <pc:chgData clId="Web-{BB3CAE88-4398-42B3-9A99-FD73C29A9CBB}"/>
    <pc:docChg chg="modSld">
      <pc:chgData name="" userId="" providerId="" clId="Web-{BB3CAE88-4398-42B3-9A99-FD73C29A9CBB}" dt="2018-04-24T14:20:35.265" v="318"/>
      <pc:docMkLst>
        <pc:docMk/>
      </pc:docMkLst>
      <pc:sldChg chg="addSp delSp modSp">
        <pc:chgData name="" userId="" providerId="" clId="Web-{BB3CAE88-4398-42B3-9A99-FD73C29A9CBB}" dt="2018-04-24T14:19:04.281" v="275"/>
        <pc:sldMkLst>
          <pc:docMk/>
          <pc:sldMk cId="3232572381" sldId="268"/>
        </pc:sldMkLst>
        <pc:spChg chg="add mod">
          <ac:chgData name="" userId="" providerId="" clId="Web-{BB3CAE88-4398-42B3-9A99-FD73C29A9CBB}" dt="2018-04-24T14:18:33.983" v="270"/>
          <ac:spMkLst>
            <pc:docMk/>
            <pc:sldMk cId="3232572381" sldId="268"/>
            <ac:spMk id="5" creationId="{5AEE40EC-5F75-48F3-81DC-7CCC4831E013}"/>
          </ac:spMkLst>
        </pc:spChg>
        <pc:spChg chg="mod">
          <ac:chgData name="" userId="" providerId="" clId="Web-{BB3CAE88-4398-42B3-9A99-FD73C29A9CBB}" dt="2018-04-24T14:13:39.419" v="182"/>
          <ac:spMkLst>
            <pc:docMk/>
            <pc:sldMk cId="3232572381" sldId="268"/>
            <ac:spMk id="9" creationId="{51472FC3-C083-476C-8DEA-538090BC12E2}"/>
          </ac:spMkLst>
        </pc:spChg>
        <pc:spChg chg="add mod">
          <ac:chgData name="" userId="" providerId="" clId="Web-{BB3CAE88-4398-42B3-9A99-FD73C29A9CBB}" dt="2018-04-24T14:18:31.843" v="269"/>
          <ac:spMkLst>
            <pc:docMk/>
            <pc:sldMk cId="3232572381" sldId="268"/>
            <ac:spMk id="10" creationId="{3FB98AE9-75F4-4740-A32D-DDBA0A8568F0}"/>
          </ac:spMkLst>
        </pc:spChg>
        <pc:spChg chg="add mod">
          <ac:chgData name="" userId="" providerId="" clId="Web-{BB3CAE88-4398-42B3-9A99-FD73C29A9CBB}" dt="2018-04-24T14:18:29.249" v="268"/>
          <ac:spMkLst>
            <pc:docMk/>
            <pc:sldMk cId="3232572381" sldId="268"/>
            <ac:spMk id="11" creationId="{309983FD-28B4-4A33-84F6-4CC513E2030B}"/>
          </ac:spMkLst>
        </pc:spChg>
        <pc:spChg chg="add mod">
          <ac:chgData name="" userId="" providerId="" clId="Web-{BB3CAE88-4398-42B3-9A99-FD73C29A9CBB}" dt="2018-04-24T14:19:04.281" v="275"/>
          <ac:spMkLst>
            <pc:docMk/>
            <pc:sldMk cId="3232572381" sldId="268"/>
            <ac:spMk id="12" creationId="{CCB415B0-FC05-404D-A834-001FDABF79BA}"/>
          </ac:spMkLst>
        </pc:spChg>
        <pc:spChg chg="add mod">
          <ac:chgData name="" userId="" providerId="" clId="Web-{BB3CAE88-4398-42B3-9A99-FD73C29A9CBB}" dt="2018-04-24T14:18:39.515" v="271"/>
          <ac:spMkLst>
            <pc:docMk/>
            <pc:sldMk cId="3232572381" sldId="268"/>
            <ac:spMk id="13" creationId="{1C671405-88A9-4F0B-8740-A5BA003AD0F7}"/>
          </ac:spMkLst>
        </pc:spChg>
        <pc:spChg chg="add mod">
          <ac:chgData name="" userId="" providerId="" clId="Web-{BB3CAE88-4398-42B3-9A99-FD73C29A9CBB}" dt="2018-04-24T14:18:42.187" v="272"/>
          <ac:spMkLst>
            <pc:docMk/>
            <pc:sldMk cId="3232572381" sldId="268"/>
            <ac:spMk id="14" creationId="{20AD9CD4-2573-4D1F-8554-B8A505CF5723}"/>
          </ac:spMkLst>
        </pc:spChg>
        <pc:spChg chg="add mod">
          <ac:chgData name="" userId="" providerId="" clId="Web-{BB3CAE88-4398-42B3-9A99-FD73C29A9CBB}" dt="2018-04-24T14:18:44.515" v="273"/>
          <ac:spMkLst>
            <pc:docMk/>
            <pc:sldMk cId="3232572381" sldId="268"/>
            <ac:spMk id="15" creationId="{A47DBD5E-883F-4092-8D5E-7535539414B3}"/>
          </ac:spMkLst>
        </pc:spChg>
        <pc:spChg chg="add mod">
          <ac:chgData name="" userId="" providerId="" clId="Web-{BB3CAE88-4398-42B3-9A99-FD73C29A9CBB}" dt="2018-04-24T14:18:58.155" v="274"/>
          <ac:spMkLst>
            <pc:docMk/>
            <pc:sldMk cId="3232572381" sldId="268"/>
            <ac:spMk id="16" creationId="{5A483369-23A2-42BF-801D-85CB7BD8E5D7}"/>
          </ac:spMkLst>
        </pc:spChg>
        <pc:picChg chg="add mod">
          <ac:chgData name="" userId="" providerId="" clId="Web-{BB3CAE88-4398-42B3-9A99-FD73C29A9CBB}" dt="2018-04-24T14:18:25.343" v="267"/>
          <ac:picMkLst>
            <pc:docMk/>
            <pc:sldMk cId="3232572381" sldId="268"/>
            <ac:picMk id="3" creationId="{D06EE441-9662-4087-8C75-CA22DC9FC3C8}"/>
          </ac:picMkLst>
        </pc:picChg>
        <pc:picChg chg="del">
          <ac:chgData name="" userId="" providerId="" clId="Web-{BB3CAE88-4398-42B3-9A99-FD73C29A9CBB}" dt="2018-04-24T14:15:09.451" v="186"/>
          <ac:picMkLst>
            <pc:docMk/>
            <pc:sldMk cId="3232572381" sldId="268"/>
            <ac:picMk id="8" creationId="{5E0E4170-4829-41E3-888B-6CB625CD8BD9}"/>
          </ac:picMkLst>
        </pc:picChg>
      </pc:sldChg>
      <pc:sldChg chg="addSp modSp">
        <pc:chgData name="" userId="" providerId="" clId="Web-{BB3CAE88-4398-42B3-9A99-FD73C29A9CBB}" dt="2018-04-24T14:20:33.391" v="316"/>
        <pc:sldMkLst>
          <pc:docMk/>
          <pc:sldMk cId="4171057980" sldId="286"/>
        </pc:sldMkLst>
        <pc:spChg chg="add mod">
          <ac:chgData name="" userId="" providerId="" clId="Web-{BB3CAE88-4398-42B3-9A99-FD73C29A9CBB}" dt="2018-04-24T14:20:33.391" v="316"/>
          <ac:spMkLst>
            <pc:docMk/>
            <pc:sldMk cId="4171057980" sldId="286"/>
            <ac:spMk id="6" creationId="{4E5ADE31-A7DD-4951-887B-B915B4069857}"/>
          </ac:spMkLst>
        </pc:spChg>
      </pc:sldChg>
    </pc:docChg>
  </pc:docChgLst>
  <pc:docChgLst>
    <pc:chgData clId="Web-{343A77A3-0DF2-4230-B87B-33233F7FC1EA}"/>
    <pc:docChg chg="modSld">
      <pc:chgData name="" userId="" providerId="" clId="Web-{343A77A3-0DF2-4230-B87B-33233F7FC1EA}" dt="2018-12-07T11:26:25.112" v="0"/>
      <pc:docMkLst>
        <pc:docMk/>
      </pc:docMkLst>
      <pc:sldChg chg="modSp">
        <pc:chgData name="" userId="" providerId="" clId="Web-{343A77A3-0DF2-4230-B87B-33233F7FC1EA}" dt="2018-12-07T11:26:25.112" v="0"/>
        <pc:sldMkLst>
          <pc:docMk/>
          <pc:sldMk cId="3716070347" sldId="267"/>
        </pc:sldMkLst>
        <pc:picChg chg="mod">
          <ac:chgData name="" userId="" providerId="" clId="Web-{343A77A3-0DF2-4230-B87B-33233F7FC1EA}" dt="2018-12-07T11:26:25.112" v="0"/>
          <ac:picMkLst>
            <pc:docMk/>
            <pc:sldMk cId="3716070347" sldId="267"/>
            <ac:picMk id="3" creationId="{9AC1B1D3-7743-4665-8D2D-3D42151FA19E}"/>
          </ac:picMkLst>
        </pc:picChg>
      </pc:sldChg>
    </pc:docChg>
  </pc:docChgLst>
  <pc:docChgLst>
    <pc:chgData clId="Web-{3F841911-D8AD-442B-A522-ADF2C39C61E7}"/>
    <pc:docChg chg="modSld">
      <pc:chgData name="" userId="" providerId="" clId="Web-{3F841911-D8AD-442B-A522-ADF2C39C61E7}" dt="2018-04-23T19:04:30.682" v="475"/>
      <pc:docMkLst>
        <pc:docMk/>
      </pc:docMkLst>
      <pc:sldChg chg="addSp delSp modSp">
        <pc:chgData name="" userId="" providerId="" clId="Web-{3F841911-D8AD-442B-A522-ADF2C39C61E7}" dt="2018-04-23T19:04:30.682" v="474"/>
        <pc:sldMkLst>
          <pc:docMk/>
          <pc:sldMk cId="3716070347" sldId="267"/>
        </pc:sldMkLst>
        <pc:spChg chg="del">
          <ac:chgData name="" userId="" providerId="" clId="Web-{3F841911-D8AD-442B-A522-ADF2C39C61E7}" dt="2018-04-23T18:46:07.232" v="0"/>
          <ac:spMkLst>
            <pc:docMk/>
            <pc:sldMk cId="3716070347" sldId="267"/>
            <ac:spMk id="3" creationId="{6EF261B4-5618-4276-BC83-EF4F8C40175A}"/>
          </ac:spMkLst>
        </pc:spChg>
        <pc:spChg chg="add mod">
          <ac:chgData name="" userId="" providerId="" clId="Web-{3F841911-D8AD-442B-A522-ADF2C39C61E7}" dt="2018-04-23T19:04:30.682" v="474"/>
          <ac:spMkLst>
            <pc:docMk/>
            <pc:sldMk cId="3716070347" sldId="267"/>
            <ac:spMk id="7" creationId="{01BC722F-544C-4624-B44D-89332CC2722E}"/>
          </ac:spMkLst>
        </pc:spChg>
        <pc:picChg chg="add mod ord">
          <ac:chgData name="" userId="" providerId="" clId="Web-{3F841911-D8AD-442B-A522-ADF2C39C61E7}" dt="2018-04-23T18:48:05.563" v="13"/>
          <ac:picMkLst>
            <pc:docMk/>
            <pc:sldMk cId="3716070347" sldId="267"/>
            <ac:picMk id="5" creationId="{2A1203D0-E3BC-427D-AFAF-736CFC85B61D}"/>
          </ac:picMkLst>
        </pc:picChg>
      </pc:sldChg>
    </pc:docChg>
  </pc:docChgLst>
  <pc:docChgLst>
    <pc:chgData clId="Web-{2B0D91B7-F562-40BC-8724-0DC335E47F7B}"/>
    <pc:docChg chg="modSld">
      <pc:chgData name="" userId="" providerId="" clId="Web-{2B0D91B7-F562-40BC-8724-0DC335E47F7B}" dt="2018-04-23T20:35:52.177" v="36"/>
      <pc:docMkLst>
        <pc:docMk/>
      </pc:docMkLst>
      <pc:sldChg chg="addSp modSp">
        <pc:chgData name="" userId="" providerId="" clId="Web-{2B0D91B7-F562-40BC-8724-0DC335E47F7B}" dt="2018-04-23T20:35:52.177" v="36"/>
        <pc:sldMkLst>
          <pc:docMk/>
          <pc:sldMk cId="4118237149" sldId="271"/>
        </pc:sldMkLst>
        <pc:spChg chg="mod">
          <ac:chgData name="" userId="" providerId="" clId="Web-{2B0D91B7-F562-40BC-8724-0DC335E47F7B}" dt="2018-04-23T20:35:52.177" v="36"/>
          <ac:spMkLst>
            <pc:docMk/>
            <pc:sldMk cId="4118237149" sldId="271"/>
            <ac:spMk id="3" creationId="{5512B0AD-34A5-450D-BA7E-D853E135617D}"/>
          </ac:spMkLst>
        </pc:spChg>
        <pc:picChg chg="add mod">
          <ac:chgData name="" userId="" providerId="" clId="Web-{2B0D91B7-F562-40BC-8724-0DC335E47F7B}" dt="2018-04-23T20:35:48.474" v="35"/>
          <ac:picMkLst>
            <pc:docMk/>
            <pc:sldMk cId="4118237149" sldId="271"/>
            <ac:picMk id="5" creationId="{91FDEAFA-D27E-4E1B-A0A7-E006DC403E4C}"/>
          </ac:picMkLst>
        </pc:picChg>
      </pc:sldChg>
    </pc:docChg>
  </pc:docChgLst>
  <pc:docChgLst>
    <pc:chgData clId="Web-{61BD4BF6-C840-4F59-A1B2-28744CF5BF7A}"/>
    <pc:docChg chg="modSld">
      <pc:chgData name="" userId="" providerId="" clId="Web-{61BD4BF6-C840-4F59-A1B2-28744CF5BF7A}" dt="2018-04-24T01:41:24.381" v="45"/>
      <pc:docMkLst>
        <pc:docMk/>
      </pc:docMkLst>
      <pc:sldChg chg="modSp">
        <pc:chgData name="" userId="" providerId="" clId="Web-{61BD4BF6-C840-4F59-A1B2-28744CF5BF7A}" dt="2018-04-24T01:41:24.381" v="44"/>
        <pc:sldMkLst>
          <pc:docMk/>
          <pc:sldMk cId="3693891552" sldId="272"/>
        </pc:sldMkLst>
        <pc:spChg chg="mod">
          <ac:chgData name="" userId="" providerId="" clId="Web-{61BD4BF6-C840-4F59-A1B2-28744CF5BF7A}" dt="2018-04-24T01:41:24.381" v="44"/>
          <ac:spMkLst>
            <pc:docMk/>
            <pc:sldMk cId="3693891552" sldId="272"/>
            <ac:spMk id="3" creationId="{75016D3B-5BB1-476C-BA59-9B441843119A}"/>
          </ac:spMkLst>
        </pc:spChg>
      </pc:sldChg>
    </pc:docChg>
  </pc:docChgLst>
  <pc:docChgLst>
    <pc:chgData clId="Web-{0B80CCE0-6DE3-4FF6-A04E-117523A689C9}"/>
    <pc:docChg chg="modSld">
      <pc:chgData name="" userId="" providerId="" clId="Web-{0B80CCE0-6DE3-4FF6-A04E-117523A689C9}" dt="2018-04-23T21:02:23.698" v="1316"/>
      <pc:docMkLst>
        <pc:docMk/>
      </pc:docMkLst>
      <pc:sldChg chg="addSp modSp">
        <pc:chgData name="" userId="" providerId="" clId="Web-{0B80CCE0-6DE3-4FF6-A04E-117523A689C9}" dt="2018-04-23T21:02:22.620" v="1314"/>
        <pc:sldMkLst>
          <pc:docMk/>
          <pc:sldMk cId="3456011644" sldId="269"/>
        </pc:sldMkLst>
        <pc:spChg chg="mod">
          <ac:chgData name="" userId="" providerId="" clId="Web-{0B80CCE0-6DE3-4FF6-A04E-117523A689C9}" dt="2018-04-23T21:02:22.620" v="1314"/>
          <ac:spMkLst>
            <pc:docMk/>
            <pc:sldMk cId="3456011644" sldId="269"/>
            <ac:spMk id="3" creationId="{68D4B7BC-9BD4-43D5-AEA6-8EAAC18F1F49}"/>
          </ac:spMkLst>
        </pc:spChg>
        <pc:picChg chg="add mod">
          <ac:chgData name="" userId="" providerId="" clId="Web-{0B80CCE0-6DE3-4FF6-A04E-117523A689C9}" dt="2018-04-23T20:45:11.556" v="1278"/>
          <ac:picMkLst>
            <pc:docMk/>
            <pc:sldMk cId="3456011644" sldId="269"/>
            <ac:picMk id="5" creationId="{09F05A20-81C7-462D-949A-BB2539F65915}"/>
          </ac:picMkLst>
        </pc:picChg>
        <pc:picChg chg="add mod">
          <ac:chgData name="" userId="" providerId="" clId="Web-{0B80CCE0-6DE3-4FF6-A04E-117523A689C9}" dt="2018-04-23T20:24:38.718" v="502"/>
          <ac:picMkLst>
            <pc:docMk/>
            <pc:sldMk cId="3456011644" sldId="269"/>
            <ac:picMk id="7" creationId="{A7D527FB-5267-4822-8BF5-190C2CE458F0}"/>
          </ac:picMkLst>
        </pc:picChg>
      </pc:sldChg>
      <pc:sldChg chg="modSp">
        <pc:chgData name="" userId="" providerId="" clId="Web-{0B80CCE0-6DE3-4FF6-A04E-117523A689C9}" dt="2018-04-23T20:36:14.709" v="1159"/>
        <pc:sldMkLst>
          <pc:docMk/>
          <pc:sldMk cId="3529957247" sldId="270"/>
        </pc:sldMkLst>
        <pc:spChg chg="mod">
          <ac:chgData name="" userId="" providerId="" clId="Web-{0B80CCE0-6DE3-4FF6-A04E-117523A689C9}" dt="2018-04-23T20:36:14.709" v="1159"/>
          <ac:spMkLst>
            <pc:docMk/>
            <pc:sldMk cId="3529957247" sldId="270"/>
            <ac:spMk id="3" creationId="{F09A30E0-4E83-40C7-8707-5E21ECDA5A73}"/>
          </ac:spMkLst>
        </pc:spChg>
      </pc:sldChg>
    </pc:docChg>
  </pc:docChgLst>
  <pc:docChgLst>
    <pc:chgData clId="Web-{7347BCDA-BEBA-4BF2-9129-DBEAE513220D}"/>
    <pc:docChg chg="modSld">
      <pc:chgData name="" userId="" providerId="" clId="Web-{7347BCDA-BEBA-4BF2-9129-DBEAE513220D}" dt="2018-04-23T21:14:47.154" v="3"/>
      <pc:docMkLst>
        <pc:docMk/>
      </pc:docMkLst>
      <pc:sldChg chg="addSp delSp modSp">
        <pc:chgData name="" userId="" providerId="" clId="Web-{7347BCDA-BEBA-4BF2-9129-DBEAE513220D}" dt="2018-04-23T21:14:47.154" v="3"/>
        <pc:sldMkLst>
          <pc:docMk/>
          <pc:sldMk cId="4118237149" sldId="271"/>
        </pc:sldMkLst>
        <pc:picChg chg="del">
          <ac:chgData name="" userId="" providerId="" clId="Web-{7347BCDA-BEBA-4BF2-9129-DBEAE513220D}" dt="2018-04-23T21:13:27.559" v="0"/>
          <ac:picMkLst>
            <pc:docMk/>
            <pc:sldMk cId="4118237149" sldId="271"/>
            <ac:picMk id="5" creationId="{91FDEAFA-D27E-4E1B-A0A7-E006DC403E4C}"/>
          </ac:picMkLst>
        </pc:picChg>
        <pc:picChg chg="add mod">
          <ac:chgData name="" userId="" providerId="" clId="Web-{7347BCDA-BEBA-4BF2-9129-DBEAE513220D}" dt="2018-04-23T21:14:47.154" v="3"/>
          <ac:picMkLst>
            <pc:docMk/>
            <pc:sldMk cId="4118237149" sldId="271"/>
            <ac:picMk id="7" creationId="{9637E9F9-9ADA-43F0-9170-75FFE4C3E195}"/>
          </ac:picMkLst>
        </pc:picChg>
      </pc:sldChg>
    </pc:docChg>
  </pc:docChgLst>
  <pc:docChgLst>
    <pc:chgData clId="Web-{5C8B9320-2B37-47C6-A0DB-EAFBFABAD964}"/>
    <pc:docChg chg="modSld">
      <pc:chgData name="" userId="" providerId="" clId="Web-{5C8B9320-2B37-47C6-A0DB-EAFBFABAD964}" dt="2018-04-24T07:11:41.139" v="136"/>
      <pc:docMkLst>
        <pc:docMk/>
      </pc:docMkLst>
      <pc:sldChg chg="modSp">
        <pc:chgData name="" userId="" providerId="" clId="Web-{5C8B9320-2B37-47C6-A0DB-EAFBFABAD964}" dt="2018-04-24T07:11:41.139" v="135"/>
        <pc:sldMkLst>
          <pc:docMk/>
          <pc:sldMk cId="1671945619" sldId="285"/>
        </pc:sldMkLst>
        <pc:spChg chg="mod">
          <ac:chgData name="" userId="" providerId="" clId="Web-{5C8B9320-2B37-47C6-A0DB-EAFBFABAD964}" dt="2018-04-24T07:11:41.139" v="135"/>
          <ac:spMkLst>
            <pc:docMk/>
            <pc:sldMk cId="1671945619" sldId="285"/>
            <ac:spMk id="3" creationId="{83FE5791-2618-47AD-B399-8A79C5E9C70D}"/>
          </ac:spMkLst>
        </pc:spChg>
      </pc:sldChg>
      <pc:sldChg chg="addSp modSp">
        <pc:chgData name="" userId="" providerId="" clId="Web-{5C8B9320-2B37-47C6-A0DB-EAFBFABAD964}" dt="2018-04-24T07:11:09.436" v="109"/>
        <pc:sldMkLst>
          <pc:docMk/>
          <pc:sldMk cId="4171057980" sldId="286"/>
        </pc:sldMkLst>
        <pc:spChg chg="mod">
          <ac:chgData name="" userId="" providerId="" clId="Web-{5C8B9320-2B37-47C6-A0DB-EAFBFABAD964}" dt="2018-04-24T07:11:09.436" v="109"/>
          <ac:spMkLst>
            <pc:docMk/>
            <pc:sldMk cId="4171057980" sldId="286"/>
            <ac:spMk id="3" creationId="{14C28899-4917-4578-8AF2-DF662E305AAB}"/>
          </ac:spMkLst>
        </pc:spChg>
        <pc:picChg chg="add mod">
          <ac:chgData name="" userId="" providerId="" clId="Web-{5C8B9320-2B37-47C6-A0DB-EAFBFABAD964}" dt="2018-04-24T07:09:50.654" v="4"/>
          <ac:picMkLst>
            <pc:docMk/>
            <pc:sldMk cId="4171057980" sldId="286"/>
            <ac:picMk id="5" creationId="{6917BA68-6A1B-4755-9690-4FD76503B7FD}"/>
          </ac:picMkLst>
        </pc:picChg>
      </pc:sldChg>
    </pc:docChg>
  </pc:docChgLst>
  <pc:docChgLst>
    <pc:chgData clId="Web-{838525EC-2EEF-463A-9906-9C5D1A935809}"/>
    <pc:docChg chg="delSld">
      <pc:chgData name="" userId="" providerId="" clId="Web-{838525EC-2EEF-463A-9906-9C5D1A935809}" dt="2018-04-22T23:27:52.670" v="0"/>
      <pc:docMkLst>
        <pc:docMk/>
      </pc:docMkLst>
      <pc:sldChg chg="del">
        <pc:chgData name="" userId="" providerId="" clId="Web-{838525EC-2EEF-463A-9906-9C5D1A935809}" dt="2018-04-22T23:27:52.670" v="0"/>
        <pc:sldMkLst>
          <pc:docMk/>
          <pc:sldMk cId="360801955" sldId="257"/>
        </pc:sldMkLst>
      </pc:sldChg>
    </pc:docChg>
  </pc:docChgLst>
  <pc:docChgLst>
    <pc:chgData clId="Web-{6429BD6E-79D8-421B-A60F-825D24697569}"/>
    <pc:docChg chg="addSld delSld modSld">
      <pc:chgData name="" userId="" providerId="" clId="Web-{6429BD6E-79D8-421B-A60F-825D24697569}" dt="2018-04-23T21:06:26.610" v="711"/>
      <pc:docMkLst>
        <pc:docMk/>
      </pc:docMkLst>
      <pc:sldChg chg="modSp">
        <pc:chgData name="" userId="" providerId="" clId="Web-{6429BD6E-79D8-421B-A60F-825D24697569}" dt="2018-04-23T21:06:02.625" v="708"/>
        <pc:sldMkLst>
          <pc:docMk/>
          <pc:sldMk cId="3716070347" sldId="267"/>
        </pc:sldMkLst>
        <pc:spChg chg="mod">
          <ac:chgData name="" userId="" providerId="" clId="Web-{6429BD6E-79D8-421B-A60F-825D24697569}" dt="2018-04-23T21:06:02.625" v="708"/>
          <ac:spMkLst>
            <pc:docMk/>
            <pc:sldMk cId="3716070347" sldId="267"/>
            <ac:spMk id="7" creationId="{01BC722F-544C-4624-B44D-89332CC2722E}"/>
          </ac:spMkLst>
        </pc:spChg>
      </pc:sldChg>
      <pc:sldChg chg="modSp new del">
        <pc:chgData name="" userId="" providerId="" clId="Web-{6429BD6E-79D8-421B-A60F-825D24697569}" dt="2018-04-23T21:06:26.610" v="711"/>
        <pc:sldMkLst>
          <pc:docMk/>
          <pc:sldMk cId="1048807352" sldId="282"/>
        </pc:sldMkLst>
        <pc:spChg chg="mod">
          <ac:chgData name="" userId="" providerId="" clId="Web-{6429BD6E-79D8-421B-A60F-825D24697569}" dt="2018-04-23T21:04:41.483" v="705"/>
          <ac:spMkLst>
            <pc:docMk/>
            <pc:sldMk cId="1048807352" sldId="282"/>
            <ac:spMk id="2" creationId="{EE96879A-AEE7-4E9F-A9B5-7267BE264D7A}"/>
          </ac:spMkLst>
        </pc:spChg>
      </pc:sldChg>
    </pc:docChg>
  </pc:docChgLst>
  <pc:docChgLst>
    <pc:chgData clId="Web-{AE5234AC-7975-4437-82C9-A96C7643126D}"/>
    <pc:docChg chg="modSld">
      <pc:chgData name="" userId="" providerId="" clId="Web-{AE5234AC-7975-4437-82C9-A96C7643126D}" dt="2018-04-23T20:58:49.785" v="467"/>
      <pc:docMkLst>
        <pc:docMk/>
      </pc:docMkLst>
      <pc:sldChg chg="modSp">
        <pc:chgData name="" userId="" providerId="" clId="Web-{AE5234AC-7975-4437-82C9-A96C7643126D}" dt="2018-04-23T20:58:49.785" v="466"/>
        <pc:sldMkLst>
          <pc:docMk/>
          <pc:sldMk cId="1965308832" sldId="264"/>
        </pc:sldMkLst>
        <pc:spChg chg="mod">
          <ac:chgData name="" userId="" providerId="" clId="Web-{AE5234AC-7975-4437-82C9-A96C7643126D}" dt="2018-04-23T20:58:49.785" v="466"/>
          <ac:spMkLst>
            <pc:docMk/>
            <pc:sldMk cId="1965308832" sldId="264"/>
            <ac:spMk id="3" creationId="{B1E0442B-CFFB-4EE8-B0FF-95A631E1B0F2}"/>
          </ac:spMkLst>
        </pc:spChg>
      </pc:sldChg>
      <pc:sldChg chg="modSp">
        <pc:chgData name="" userId="" providerId="" clId="Web-{AE5234AC-7975-4437-82C9-A96C7643126D}" dt="2018-04-23T20:55:15.092" v="396"/>
        <pc:sldMkLst>
          <pc:docMk/>
          <pc:sldMk cId="3683377082" sldId="279"/>
        </pc:sldMkLst>
        <pc:spChg chg="mod">
          <ac:chgData name="" userId="" providerId="" clId="Web-{AE5234AC-7975-4437-82C9-A96C7643126D}" dt="2018-04-23T20:55:15.092" v="396"/>
          <ac:spMkLst>
            <pc:docMk/>
            <pc:sldMk cId="3683377082" sldId="279"/>
            <ac:spMk id="3" creationId="{40B23E00-5252-451C-BF19-AAF64E21F4A0}"/>
          </ac:spMkLst>
        </pc:spChg>
      </pc:sldChg>
    </pc:docChg>
  </pc:docChgLst>
  <pc:docChgLst>
    <pc:chgData clId="Web-{FC59C126-C280-44E5-BDBE-5AC2C6EE4C7C}"/>
    <pc:docChg chg="modSld">
      <pc:chgData name="" userId="" providerId="" clId="Web-{FC59C126-C280-44E5-BDBE-5AC2C6EE4C7C}" dt="2018-12-07T08:04:17.821" v="107" actId="20577"/>
      <pc:docMkLst>
        <pc:docMk/>
      </pc:docMkLst>
      <pc:sldChg chg="modSp">
        <pc:chgData name="" userId="" providerId="" clId="Web-{FC59C126-C280-44E5-BDBE-5AC2C6EE4C7C}" dt="2018-12-07T08:03:12.585" v="102" actId="20577"/>
        <pc:sldMkLst>
          <pc:docMk/>
          <pc:sldMk cId="710985580" sldId="265"/>
        </pc:sldMkLst>
        <pc:spChg chg="mod">
          <ac:chgData name="" userId="" providerId="" clId="Web-{FC59C126-C280-44E5-BDBE-5AC2C6EE4C7C}" dt="2018-12-07T08:03:12.585" v="102" actId="20577"/>
          <ac:spMkLst>
            <pc:docMk/>
            <pc:sldMk cId="710985580" sldId="265"/>
            <ac:spMk id="3" creationId="{860FE7EE-ED14-48FE-AA7C-EE478668C0BA}"/>
          </ac:spMkLst>
        </pc:spChg>
      </pc:sldChg>
      <pc:sldChg chg="modSp">
        <pc:chgData name="" userId="" providerId="" clId="Web-{FC59C126-C280-44E5-BDBE-5AC2C6EE4C7C}" dt="2018-12-07T08:04:17.805" v="106" actId="20577"/>
        <pc:sldMkLst>
          <pc:docMk/>
          <pc:sldMk cId="2617927046" sldId="277"/>
        </pc:sldMkLst>
        <pc:spChg chg="mod">
          <ac:chgData name="" userId="" providerId="" clId="Web-{FC59C126-C280-44E5-BDBE-5AC2C6EE4C7C}" dt="2018-12-07T08:04:17.805" v="106" actId="20577"/>
          <ac:spMkLst>
            <pc:docMk/>
            <pc:sldMk cId="2617927046" sldId="277"/>
            <ac:spMk id="2" creationId="{B5524964-73BB-41D1-9ACC-70D81E0629DA}"/>
          </ac:spMkLst>
        </pc:spChg>
      </pc:sldChg>
    </pc:docChg>
  </pc:docChgLst>
  <pc:docChgLst>
    <pc:chgData clId="Web-{D81BE5DF-668C-4ED7-9495-13256545C000}"/>
    <pc:docChg chg="modSld">
      <pc:chgData name="" userId="" providerId="" clId="Web-{D81BE5DF-668C-4ED7-9495-13256545C000}" dt="2018-04-24T14:13:54.841" v="10"/>
      <pc:docMkLst>
        <pc:docMk/>
      </pc:docMkLst>
      <pc:sldChg chg="modSp">
        <pc:chgData name="" userId="" providerId="" clId="Web-{D81BE5DF-668C-4ED7-9495-13256545C000}" dt="2018-04-24T14:13:53.075" v="8"/>
        <pc:sldMkLst>
          <pc:docMk/>
          <pc:sldMk cId="3456011644" sldId="269"/>
        </pc:sldMkLst>
        <pc:spChg chg="mod">
          <ac:chgData name="" userId="" providerId="" clId="Web-{D81BE5DF-668C-4ED7-9495-13256545C000}" dt="2018-04-24T14:13:53.075" v="8"/>
          <ac:spMkLst>
            <pc:docMk/>
            <pc:sldMk cId="3456011644" sldId="269"/>
            <ac:spMk id="3" creationId="{68D4B7BC-9BD4-43D5-AEA6-8EAAC18F1F49}"/>
          </ac:spMkLst>
        </pc:spChg>
      </pc:sldChg>
    </pc:docChg>
  </pc:docChgLst>
  <pc:docChgLst>
    <pc:chgData clId="Web-{EB42647F-C743-4FC8-9077-CBF9A5BA3C67}"/>
    <pc:docChg chg="modSld">
      <pc:chgData name="" userId="" providerId="" clId="Web-{EB42647F-C743-4FC8-9077-CBF9A5BA3C67}" dt="2018-04-23T20:16:39.666" v="513"/>
      <pc:docMkLst>
        <pc:docMk/>
      </pc:docMkLst>
      <pc:sldChg chg="modSp">
        <pc:chgData name="" userId="" providerId="" clId="Web-{EB42647F-C743-4FC8-9077-CBF9A5BA3C67}" dt="2018-04-23T20:16:39.666" v="512"/>
        <pc:sldMkLst>
          <pc:docMk/>
          <pc:sldMk cId="4118237149" sldId="271"/>
        </pc:sldMkLst>
        <pc:spChg chg="mod">
          <ac:chgData name="" userId="" providerId="" clId="Web-{EB42647F-C743-4FC8-9077-CBF9A5BA3C67}" dt="2018-04-23T19:25:44.856" v="44"/>
          <ac:spMkLst>
            <pc:docMk/>
            <pc:sldMk cId="4118237149" sldId="271"/>
            <ac:spMk id="2" creationId="{A6B95AAD-28C8-48BF-835F-AF044C2EBEC2}"/>
          </ac:spMkLst>
        </pc:spChg>
        <pc:spChg chg="mod">
          <ac:chgData name="" userId="" providerId="" clId="Web-{EB42647F-C743-4FC8-9077-CBF9A5BA3C67}" dt="2018-04-23T20:16:39.666" v="512"/>
          <ac:spMkLst>
            <pc:docMk/>
            <pc:sldMk cId="4118237149" sldId="271"/>
            <ac:spMk id="3" creationId="{5512B0AD-34A5-450D-BA7E-D853E135617D}"/>
          </ac:spMkLst>
        </pc:spChg>
      </pc:sldChg>
      <pc:sldChg chg="modSp">
        <pc:chgData name="" userId="" providerId="" clId="Web-{EB42647F-C743-4FC8-9077-CBF9A5BA3C67}" dt="2018-04-23T19:50:27.270" v="458"/>
        <pc:sldMkLst>
          <pc:docMk/>
          <pc:sldMk cId="3693891552" sldId="272"/>
        </pc:sldMkLst>
        <pc:spChg chg="mod">
          <ac:chgData name="" userId="" providerId="" clId="Web-{EB42647F-C743-4FC8-9077-CBF9A5BA3C67}" dt="2018-04-23T19:25:40.293" v="33"/>
          <ac:spMkLst>
            <pc:docMk/>
            <pc:sldMk cId="3693891552" sldId="272"/>
            <ac:spMk id="2" creationId="{C098D8C6-E04E-499E-8549-170880DB2CE0}"/>
          </ac:spMkLst>
        </pc:spChg>
        <pc:spChg chg="mod">
          <ac:chgData name="" userId="" providerId="" clId="Web-{EB42647F-C743-4FC8-9077-CBF9A5BA3C67}" dt="2018-04-23T19:50:27.270" v="458"/>
          <ac:spMkLst>
            <pc:docMk/>
            <pc:sldMk cId="3693891552" sldId="272"/>
            <ac:spMk id="3" creationId="{75016D3B-5BB1-476C-BA59-9B441843119A}"/>
          </ac:spMkLst>
        </pc:spChg>
      </pc:sldChg>
    </pc:docChg>
  </pc:docChgLst>
  <pc:docChgLst>
    <pc:chgData clId="Web-{5ECE3170-17F2-4DC6-8C5D-7C4A0D1F9E66}"/>
    <pc:docChg chg="modSld">
      <pc:chgData name="" userId="" providerId="" clId="Web-{5ECE3170-17F2-4DC6-8C5D-7C4A0D1F9E66}" dt="2018-12-06T20:26:35.894" v="130" actId="1076"/>
      <pc:docMkLst>
        <pc:docMk/>
      </pc:docMkLst>
      <pc:sldChg chg="addSp delSp modSp">
        <pc:chgData name="" userId="" providerId="" clId="Web-{5ECE3170-17F2-4DC6-8C5D-7C4A0D1F9E66}" dt="2018-12-06T20:26:35.894" v="130" actId="1076"/>
        <pc:sldMkLst>
          <pc:docMk/>
          <pc:sldMk cId="3232572381" sldId="268"/>
        </pc:sldMkLst>
        <pc:spChg chg="del">
          <ac:chgData name="" userId="" providerId="" clId="Web-{5ECE3170-17F2-4DC6-8C5D-7C4A0D1F9E66}" dt="2018-12-06T20:18:25.189" v="11"/>
          <ac:spMkLst>
            <pc:docMk/>
            <pc:sldMk cId="3232572381" sldId="268"/>
            <ac:spMk id="5" creationId="{5AEE40EC-5F75-48F3-81DC-7CCC4831E013}"/>
          </ac:spMkLst>
        </pc:spChg>
        <pc:spChg chg="mod">
          <ac:chgData name="" userId="" providerId="" clId="Web-{5ECE3170-17F2-4DC6-8C5D-7C4A0D1F9E66}" dt="2018-12-06T20:26:33.644" v="129" actId="1076"/>
          <ac:spMkLst>
            <pc:docMk/>
            <pc:sldMk cId="3232572381" sldId="268"/>
            <ac:spMk id="9" creationId="{51472FC3-C083-476C-8DEA-538090BC12E2}"/>
          </ac:spMkLst>
        </pc:spChg>
        <pc:spChg chg="del">
          <ac:chgData name="" userId="" providerId="" clId="Web-{5ECE3170-17F2-4DC6-8C5D-7C4A0D1F9E66}" dt="2018-12-06T20:18:21.236" v="8"/>
          <ac:spMkLst>
            <pc:docMk/>
            <pc:sldMk cId="3232572381" sldId="268"/>
            <ac:spMk id="10" creationId="{3FB98AE9-75F4-4740-A32D-DDBA0A8568F0}"/>
          </ac:spMkLst>
        </pc:spChg>
        <pc:spChg chg="del">
          <ac:chgData name="" userId="" providerId="" clId="Web-{5ECE3170-17F2-4DC6-8C5D-7C4A0D1F9E66}" dt="2018-12-06T20:18:20.267" v="7"/>
          <ac:spMkLst>
            <pc:docMk/>
            <pc:sldMk cId="3232572381" sldId="268"/>
            <ac:spMk id="11" creationId="{309983FD-28B4-4A33-84F6-4CC513E2030B}"/>
          </ac:spMkLst>
        </pc:spChg>
        <pc:spChg chg="del mod">
          <ac:chgData name="" userId="" providerId="" clId="Web-{5ECE3170-17F2-4DC6-8C5D-7C4A0D1F9E66}" dt="2018-12-06T20:18:18.173" v="5"/>
          <ac:spMkLst>
            <pc:docMk/>
            <pc:sldMk cId="3232572381" sldId="268"/>
            <ac:spMk id="12" creationId="{CCB415B0-FC05-404D-A834-001FDABF79BA}"/>
          </ac:spMkLst>
        </pc:spChg>
        <pc:spChg chg="del">
          <ac:chgData name="" userId="" providerId="" clId="Web-{5ECE3170-17F2-4DC6-8C5D-7C4A0D1F9E66}" dt="2018-12-06T20:18:24.548" v="10"/>
          <ac:spMkLst>
            <pc:docMk/>
            <pc:sldMk cId="3232572381" sldId="268"/>
            <ac:spMk id="13" creationId="{1C671405-88A9-4F0B-8740-A5BA003AD0F7}"/>
          </ac:spMkLst>
        </pc:spChg>
        <pc:spChg chg="del">
          <ac:chgData name="" userId="" providerId="" clId="Web-{5ECE3170-17F2-4DC6-8C5D-7C4A0D1F9E66}" dt="2018-12-06T20:18:22.845" v="9"/>
          <ac:spMkLst>
            <pc:docMk/>
            <pc:sldMk cId="3232572381" sldId="268"/>
            <ac:spMk id="14" creationId="{20AD9CD4-2573-4D1F-8554-B8A505CF5723}"/>
          </ac:spMkLst>
        </pc:spChg>
        <pc:spChg chg="del">
          <ac:chgData name="" userId="" providerId="" clId="Web-{5ECE3170-17F2-4DC6-8C5D-7C4A0D1F9E66}" dt="2018-12-06T20:18:19.533" v="6"/>
          <ac:spMkLst>
            <pc:docMk/>
            <pc:sldMk cId="3232572381" sldId="268"/>
            <ac:spMk id="15" creationId="{A47DBD5E-883F-4092-8D5E-7535539414B3}"/>
          </ac:spMkLst>
        </pc:spChg>
        <pc:spChg chg="del">
          <ac:chgData name="" userId="" providerId="" clId="Web-{5ECE3170-17F2-4DC6-8C5D-7C4A0D1F9E66}" dt="2018-12-06T20:18:14.095" v="1"/>
          <ac:spMkLst>
            <pc:docMk/>
            <pc:sldMk cId="3232572381" sldId="268"/>
            <ac:spMk id="16" creationId="{5A483369-23A2-42BF-801D-85CB7BD8E5D7}"/>
          </ac:spMkLst>
        </pc:spChg>
        <pc:picChg chg="del">
          <ac:chgData name="" userId="" providerId="" clId="Web-{5ECE3170-17F2-4DC6-8C5D-7C4A0D1F9E66}" dt="2018-12-06T20:18:09.579" v="0"/>
          <ac:picMkLst>
            <pc:docMk/>
            <pc:sldMk cId="3232572381" sldId="268"/>
            <ac:picMk id="3" creationId="{D06EE441-9662-4087-8C75-CA22DC9FC3C8}"/>
          </ac:picMkLst>
        </pc:picChg>
        <pc:picChg chg="add mod">
          <ac:chgData name="" userId="" providerId="" clId="Web-{5ECE3170-17F2-4DC6-8C5D-7C4A0D1F9E66}" dt="2018-12-06T20:26:35.894" v="130" actId="1076"/>
          <ac:picMkLst>
            <pc:docMk/>
            <pc:sldMk cId="3232572381" sldId="268"/>
            <ac:picMk id="6" creationId="{C73314CD-4573-43F2-A4AD-F21904550446}"/>
          </ac:picMkLst>
        </pc:picChg>
      </pc:sldChg>
    </pc:docChg>
  </pc:docChgLst>
  <pc:docChgLst>
    <pc:chgData clId="Web-{77A7CCA1-64CC-4B15-B058-20469C16E081}"/>
    <pc:docChg chg="addSld modSld">
      <pc:chgData name="" userId="" providerId="" clId="Web-{77A7CCA1-64CC-4B15-B058-20469C16E081}" dt="2018-04-24T00:18:09.871" v="431"/>
      <pc:docMkLst>
        <pc:docMk/>
      </pc:docMkLst>
      <pc:sldChg chg="modSp">
        <pc:chgData name="" userId="" providerId="" clId="Web-{77A7CCA1-64CC-4B15-B058-20469C16E081}" dt="2018-04-24T00:18:09.871" v="431"/>
        <pc:sldMkLst>
          <pc:docMk/>
          <pc:sldMk cId="1965308832" sldId="264"/>
        </pc:sldMkLst>
        <pc:spChg chg="mod">
          <ac:chgData name="" userId="" providerId="" clId="Web-{77A7CCA1-64CC-4B15-B058-20469C16E081}" dt="2018-04-24T00:18:09.871" v="431"/>
          <ac:spMkLst>
            <pc:docMk/>
            <pc:sldMk cId="1965308832" sldId="264"/>
            <ac:spMk id="3" creationId="{B1E0442B-CFFB-4EE8-B0FF-95A631E1B0F2}"/>
          </ac:spMkLst>
        </pc:spChg>
      </pc:sldChg>
      <pc:sldChg chg="addSp delSp modSp">
        <pc:chgData name="" userId="" providerId="" clId="Web-{77A7CCA1-64CC-4B15-B058-20469C16E081}" dt="2018-04-24T00:11:56.978" v="182"/>
        <pc:sldMkLst>
          <pc:docMk/>
          <pc:sldMk cId="2851316827" sldId="266"/>
        </pc:sldMkLst>
        <pc:spChg chg="mod">
          <ac:chgData name="" userId="" providerId="" clId="Web-{77A7CCA1-64CC-4B15-B058-20469C16E081}" dt="2018-04-24T00:05:28.927" v="38"/>
          <ac:spMkLst>
            <pc:docMk/>
            <pc:sldMk cId="2851316827" sldId="266"/>
            <ac:spMk id="2" creationId="{47BA3B7D-7611-4F50-B412-A38459D1B87D}"/>
          </ac:spMkLst>
        </pc:spChg>
        <pc:spChg chg="add mod">
          <ac:chgData name="" userId="" providerId="" clId="Web-{77A7CCA1-64CC-4B15-B058-20469C16E081}" dt="2018-04-24T00:11:56.978" v="182"/>
          <ac:spMkLst>
            <pc:docMk/>
            <pc:sldMk cId="2851316827" sldId="266"/>
            <ac:spMk id="5" creationId="{122EDE0A-4D61-43AC-B76A-0E97F9749060}"/>
          </ac:spMkLst>
        </pc:spChg>
        <pc:picChg chg="del">
          <ac:chgData name="" userId="" providerId="" clId="Web-{77A7CCA1-64CC-4B15-B058-20469C16E081}" dt="2018-04-24T00:05:02.567" v="12"/>
          <ac:picMkLst>
            <pc:docMk/>
            <pc:sldMk cId="2851316827" sldId="266"/>
            <ac:picMk id="7" creationId="{59C3B2E6-C03F-4CCA-99A4-0B99CB43DF21}"/>
          </ac:picMkLst>
        </pc:picChg>
      </pc:sldChg>
      <pc:sldChg chg="modSp add replId">
        <pc:chgData name="" userId="" providerId="" clId="Web-{77A7CCA1-64CC-4B15-B058-20469C16E081}" dt="2018-04-24T00:17:50.683" v="428"/>
        <pc:sldMkLst>
          <pc:docMk/>
          <pc:sldMk cId="1319932303" sldId="282"/>
        </pc:sldMkLst>
        <pc:spChg chg="mod">
          <ac:chgData name="" userId="" providerId="" clId="Web-{77A7CCA1-64CC-4B15-B058-20469C16E081}" dt="2018-04-24T00:05:21.380" v="28"/>
          <ac:spMkLst>
            <pc:docMk/>
            <pc:sldMk cId="1319932303" sldId="282"/>
            <ac:spMk id="2" creationId="{47BA3B7D-7611-4F50-B412-A38459D1B87D}"/>
          </ac:spMkLst>
        </pc:spChg>
        <pc:spChg chg="mod">
          <ac:chgData name="" userId="" providerId="" clId="Web-{77A7CCA1-64CC-4B15-B058-20469C16E081}" dt="2018-04-24T00:17:50.683" v="428"/>
          <ac:spMkLst>
            <pc:docMk/>
            <pc:sldMk cId="1319932303" sldId="282"/>
            <ac:spMk id="5" creationId="{122EDE0A-4D61-43AC-B76A-0E97F9749060}"/>
          </ac:spMkLst>
        </pc:spChg>
      </pc:sldChg>
    </pc:docChg>
  </pc:docChgLst>
  <pc:docChgLst>
    <pc:chgData clId="Web-{28BE768D-2B98-43C3-89DF-2FFF9C690044}"/>
    <pc:docChg chg="modSld">
      <pc:chgData name="" userId="" providerId="" clId="Web-{28BE768D-2B98-43C3-89DF-2FFF9C690044}" dt="2018-04-24T01:17:57.997" v="3"/>
      <pc:docMkLst>
        <pc:docMk/>
      </pc:docMkLst>
      <pc:sldChg chg="modSp">
        <pc:chgData name="" userId="" providerId="" clId="Web-{28BE768D-2B98-43C3-89DF-2FFF9C690044}" dt="2018-04-24T01:17:57.997" v="3"/>
        <pc:sldMkLst>
          <pc:docMk/>
          <pc:sldMk cId="1965308832" sldId="264"/>
        </pc:sldMkLst>
        <pc:spChg chg="mod">
          <ac:chgData name="" userId="" providerId="" clId="Web-{28BE768D-2B98-43C3-89DF-2FFF9C690044}" dt="2018-04-24T01:17:57.997" v="3"/>
          <ac:spMkLst>
            <pc:docMk/>
            <pc:sldMk cId="1965308832" sldId="264"/>
            <ac:spMk id="3" creationId="{B1E0442B-CFFB-4EE8-B0FF-95A631E1B0F2}"/>
          </ac:spMkLst>
        </pc:spChg>
      </pc:sldChg>
    </pc:docChg>
  </pc:docChgLst>
  <pc:docChgLst>
    <pc:chgData clId="Web-{98B430EA-6186-4575-B25F-2ECC3D6620F2}"/>
    <pc:docChg chg="modSld">
      <pc:chgData name="" userId="" providerId="" clId="Web-{98B430EA-6186-4575-B25F-2ECC3D6620F2}" dt="2018-04-23T19:19:57.206" v="450"/>
      <pc:docMkLst>
        <pc:docMk/>
      </pc:docMkLst>
      <pc:sldChg chg="modSp">
        <pc:chgData name="" userId="" providerId="" clId="Web-{98B430EA-6186-4575-B25F-2ECC3D6620F2}" dt="2018-04-23T18:50:54.036" v="2"/>
        <pc:sldMkLst>
          <pc:docMk/>
          <pc:sldMk cId="1145953206" sldId="259"/>
        </pc:sldMkLst>
        <pc:spChg chg="mod">
          <ac:chgData name="" userId="" providerId="" clId="Web-{98B430EA-6186-4575-B25F-2ECC3D6620F2}" dt="2018-04-23T18:50:54.036" v="2"/>
          <ac:spMkLst>
            <pc:docMk/>
            <pc:sldMk cId="1145953206" sldId="259"/>
            <ac:spMk id="3" creationId="{D1EFCA4B-C4EB-4A77-8A73-1DAA640786A7}"/>
          </ac:spMkLst>
        </pc:spChg>
        <pc:picChg chg="mod">
          <ac:chgData name="" userId="" providerId="" clId="Web-{98B430EA-6186-4575-B25F-2ECC3D6620F2}" dt="2018-04-23T18:50:50.130" v="1"/>
          <ac:picMkLst>
            <pc:docMk/>
            <pc:sldMk cId="1145953206" sldId="259"/>
            <ac:picMk id="5" creationId="{AC86B764-FA7F-4BDE-BF85-6E27F5BDF4D2}"/>
          </ac:picMkLst>
        </pc:picChg>
      </pc:sldChg>
      <pc:sldChg chg="modSp">
        <pc:chgData name="" userId="" providerId="" clId="Web-{98B430EA-6186-4575-B25F-2ECC3D6620F2}" dt="2018-04-23T19:05:11.043" v="257"/>
        <pc:sldMkLst>
          <pc:docMk/>
          <pc:sldMk cId="520282721" sldId="273"/>
        </pc:sldMkLst>
        <pc:spChg chg="mod">
          <ac:chgData name="" userId="" providerId="" clId="Web-{98B430EA-6186-4575-B25F-2ECC3D6620F2}" dt="2018-04-23T19:05:11.043" v="257"/>
          <ac:spMkLst>
            <pc:docMk/>
            <pc:sldMk cId="520282721" sldId="273"/>
            <ac:spMk id="3" creationId="{F0ADB328-7982-4599-8A1F-C5F0339C1BD8}"/>
          </ac:spMkLst>
        </pc:spChg>
      </pc:sldChg>
      <pc:sldChg chg="modSp">
        <pc:chgData name="" userId="" providerId="" clId="Web-{98B430EA-6186-4575-B25F-2ECC3D6620F2}" dt="2018-04-23T19:19:57.206" v="449"/>
        <pc:sldMkLst>
          <pc:docMk/>
          <pc:sldMk cId="2379752803" sldId="274"/>
        </pc:sldMkLst>
        <pc:spChg chg="mod">
          <ac:chgData name="" userId="" providerId="" clId="Web-{98B430EA-6186-4575-B25F-2ECC3D6620F2}" dt="2018-04-23T19:19:57.206" v="449"/>
          <ac:spMkLst>
            <pc:docMk/>
            <pc:sldMk cId="2379752803" sldId="274"/>
            <ac:spMk id="3" creationId="{5C7242BF-1B68-447F-9AB8-3F7C5B1C594F}"/>
          </ac:spMkLst>
        </pc:spChg>
      </pc:sldChg>
    </pc:docChg>
  </pc:docChgLst>
  <pc:docChgLst>
    <pc:chgData clId="Web-{98B9F11C-32E8-4A8A-ABFD-BB79EE06E96E}"/>
    <pc:docChg chg="modSld">
      <pc:chgData name="" userId="" providerId="" clId="Web-{98B9F11C-32E8-4A8A-ABFD-BB79EE06E96E}" dt="2018-04-23T08:01:31.340" v="152"/>
      <pc:docMkLst>
        <pc:docMk/>
      </pc:docMkLst>
      <pc:sldChg chg="modSp">
        <pc:chgData name="" userId="" providerId="" clId="Web-{98B9F11C-32E8-4A8A-ABFD-BB79EE06E96E}" dt="2018-04-23T08:01:31.340" v="151"/>
        <pc:sldMkLst>
          <pc:docMk/>
          <pc:sldMk cId="710985580" sldId="265"/>
        </pc:sldMkLst>
        <pc:spChg chg="mod">
          <ac:chgData name="" userId="" providerId="" clId="Web-{98B9F11C-32E8-4A8A-ABFD-BB79EE06E96E}" dt="2018-04-23T08:01:31.340" v="151"/>
          <ac:spMkLst>
            <pc:docMk/>
            <pc:sldMk cId="710985580" sldId="265"/>
            <ac:spMk id="3" creationId="{860FE7EE-ED14-48FE-AA7C-EE478668C0BA}"/>
          </ac:spMkLst>
        </pc:spChg>
      </pc:sldChg>
      <pc:sldChg chg="addSp delSp modSp">
        <pc:chgData name="" userId="" providerId="" clId="Web-{98B9F11C-32E8-4A8A-ABFD-BB79EE06E96E}" dt="2018-04-23T07:56:20.537" v="84"/>
        <pc:sldMkLst>
          <pc:docMk/>
          <pc:sldMk cId="2851316827" sldId="266"/>
        </pc:sldMkLst>
        <pc:spChg chg="del">
          <ac:chgData name="" userId="" providerId="" clId="Web-{98B9F11C-32E8-4A8A-ABFD-BB79EE06E96E}" dt="2018-04-23T07:56:10.615" v="82"/>
          <ac:spMkLst>
            <pc:docMk/>
            <pc:sldMk cId="2851316827" sldId="266"/>
            <ac:spMk id="3" creationId="{FF61C339-C25D-4E5C-9FEB-9A7C3B4D2A78}"/>
          </ac:spMkLst>
        </pc:spChg>
        <pc:picChg chg="add mod ord">
          <ac:chgData name="" userId="" providerId="" clId="Web-{98B9F11C-32E8-4A8A-ABFD-BB79EE06E96E}" dt="2018-04-23T07:56:20.537" v="84"/>
          <ac:picMkLst>
            <pc:docMk/>
            <pc:sldMk cId="2851316827" sldId="266"/>
            <ac:picMk id="5" creationId="{6D538D1B-6BF9-4F94-8D64-7776185420FE}"/>
          </ac:picMkLst>
        </pc:picChg>
      </pc:sldChg>
    </pc:docChg>
  </pc:docChgLst>
  <pc:docChgLst>
    <pc:chgData clId="Web-{9BD490EB-E3CE-4E8A-9E01-C51A84AD3BD9}"/>
    <pc:docChg chg="addSld modSld">
      <pc:chgData name="" userId="" providerId="" clId="Web-{9BD490EB-E3CE-4E8A-9E01-C51A84AD3BD9}" dt="2018-04-24T04:07:13.562" v="130"/>
      <pc:docMkLst>
        <pc:docMk/>
      </pc:docMkLst>
      <pc:sldChg chg="addSp delSp modSp">
        <pc:chgData name="" userId="" providerId="" clId="Web-{9BD490EB-E3CE-4E8A-9E01-C51A84AD3BD9}" dt="2018-04-24T03:52:02.853" v="93"/>
        <pc:sldMkLst>
          <pc:docMk/>
          <pc:sldMk cId="1145953206" sldId="259"/>
        </pc:sldMkLst>
        <pc:spChg chg="mod">
          <ac:chgData name="" userId="" providerId="" clId="Web-{9BD490EB-E3CE-4E8A-9E01-C51A84AD3BD9}" dt="2018-04-24T03:51:53.915" v="92"/>
          <ac:spMkLst>
            <pc:docMk/>
            <pc:sldMk cId="1145953206" sldId="259"/>
            <ac:spMk id="3" creationId="{D1EFCA4B-C4EB-4A77-8A73-1DAA640786A7}"/>
          </ac:spMkLst>
        </pc:spChg>
        <pc:picChg chg="del">
          <ac:chgData name="" userId="" providerId="" clId="Web-{9BD490EB-E3CE-4E8A-9E01-C51A84AD3BD9}" dt="2018-04-24T03:41:07.927" v="79"/>
          <ac:picMkLst>
            <pc:docMk/>
            <pc:sldMk cId="1145953206" sldId="259"/>
            <ac:picMk id="5" creationId="{AC86B764-FA7F-4BDE-BF85-6E27F5BDF4D2}"/>
          </ac:picMkLst>
        </pc:picChg>
        <pc:picChg chg="add mod">
          <ac:chgData name="" userId="" providerId="" clId="Web-{9BD490EB-E3CE-4E8A-9E01-C51A84AD3BD9}" dt="2018-04-24T03:52:02.853" v="93"/>
          <ac:picMkLst>
            <pc:docMk/>
            <pc:sldMk cId="1145953206" sldId="259"/>
            <ac:picMk id="6" creationId="{DF0736E0-05E1-49BA-B365-FBC9EA048C54}"/>
          </ac:picMkLst>
        </pc:picChg>
      </pc:sldChg>
      <pc:sldChg chg="addSp delSp modSp">
        <pc:chgData name="" userId="" providerId="" clId="Web-{9BD490EB-E3CE-4E8A-9E01-C51A84AD3BD9}" dt="2018-04-24T03:59:55.731" v="122"/>
        <pc:sldMkLst>
          <pc:docMk/>
          <pc:sldMk cId="885118649" sldId="260"/>
        </pc:sldMkLst>
        <pc:picChg chg="add mod">
          <ac:chgData name="" userId="" providerId="" clId="Web-{9BD490EB-E3CE-4E8A-9E01-C51A84AD3BD9}" dt="2018-04-24T03:59:55.731" v="122"/>
          <ac:picMkLst>
            <pc:docMk/>
            <pc:sldMk cId="885118649" sldId="260"/>
            <ac:picMk id="3" creationId="{EFE46DB9-AD0D-4784-83D3-CF5FD2130DA7}"/>
          </ac:picMkLst>
        </pc:picChg>
        <pc:picChg chg="del">
          <ac:chgData name="" userId="" providerId="" clId="Web-{9BD490EB-E3CE-4E8A-9E01-C51A84AD3BD9}" dt="2018-04-24T03:59:50.028" v="121"/>
          <ac:picMkLst>
            <pc:docMk/>
            <pc:sldMk cId="885118649" sldId="260"/>
            <ac:picMk id="7" creationId="{C0EA579B-3896-43E5-BD74-0A20E71DB3A8}"/>
          </ac:picMkLst>
        </pc:picChg>
      </pc:sldChg>
      <pc:sldChg chg="modSp">
        <pc:chgData name="" userId="" providerId="" clId="Web-{9BD490EB-E3CE-4E8A-9E01-C51A84AD3BD9}" dt="2018-04-24T03:37:48.332" v="6"/>
        <pc:sldMkLst>
          <pc:docMk/>
          <pc:sldMk cId="2379752803" sldId="274"/>
        </pc:sldMkLst>
        <pc:spChg chg="mod">
          <ac:chgData name="" userId="" providerId="" clId="Web-{9BD490EB-E3CE-4E8A-9E01-C51A84AD3BD9}" dt="2018-04-24T03:37:48.332" v="6"/>
          <ac:spMkLst>
            <pc:docMk/>
            <pc:sldMk cId="2379752803" sldId="274"/>
            <ac:spMk id="3" creationId="{5C7242BF-1B68-447F-9AB8-3F7C5B1C594F}"/>
          </ac:spMkLst>
        </pc:spChg>
      </pc:sldChg>
      <pc:sldChg chg="addSp delSp modSp new">
        <pc:chgData name="" userId="" providerId="" clId="Web-{9BD490EB-E3CE-4E8A-9E01-C51A84AD3BD9}" dt="2018-04-24T04:07:13.562" v="130"/>
        <pc:sldMkLst>
          <pc:docMk/>
          <pc:sldMk cId="1340287219" sldId="283"/>
        </pc:sldMkLst>
        <pc:spChg chg="mod">
          <ac:chgData name="" userId="" providerId="" clId="Web-{9BD490EB-E3CE-4E8A-9E01-C51A84AD3BD9}" dt="2018-04-24T03:53:58.167" v="114"/>
          <ac:spMkLst>
            <pc:docMk/>
            <pc:sldMk cId="1340287219" sldId="283"/>
            <ac:spMk id="2" creationId="{EC51DC06-2D22-4B1C-A62D-1A52C4375C41}"/>
          </ac:spMkLst>
        </pc:spChg>
        <pc:spChg chg="del">
          <ac:chgData name="" userId="" providerId="" clId="Web-{9BD490EB-E3CE-4E8A-9E01-C51A84AD3BD9}" dt="2018-04-24T03:41:57.786" v="82"/>
          <ac:spMkLst>
            <pc:docMk/>
            <pc:sldMk cId="1340287219" sldId="283"/>
            <ac:spMk id="3" creationId="{12A674C1-A237-4EF6-97E2-1CE6335ED6C2}"/>
          </ac:spMkLst>
        </pc:spChg>
        <pc:picChg chg="add mod">
          <ac:chgData name="" userId="" providerId="" clId="Web-{9BD490EB-E3CE-4E8A-9E01-C51A84AD3BD9}" dt="2018-04-24T04:07:09.890" v="129"/>
          <ac:picMkLst>
            <pc:docMk/>
            <pc:sldMk cId="1340287219" sldId="283"/>
            <ac:picMk id="5" creationId="{6301E95B-0680-45FC-86D4-E7D6F06B4D3D}"/>
          </ac:picMkLst>
        </pc:picChg>
        <pc:picChg chg="add mod">
          <ac:chgData name="" userId="" providerId="" clId="Web-{9BD490EB-E3CE-4E8A-9E01-C51A84AD3BD9}" dt="2018-04-24T04:07:13.562" v="130"/>
          <ac:picMkLst>
            <pc:docMk/>
            <pc:sldMk cId="1340287219" sldId="283"/>
            <ac:picMk id="7" creationId="{62457283-9488-4BE7-B2C4-4BCA3208F0EC}"/>
          </ac:picMkLst>
        </pc:picChg>
      </pc:sldChg>
    </pc:docChg>
  </pc:docChgLst>
  <pc:docChgLst>
    <pc:chgData clId="Web-{965CDEBB-82E2-4224-B4B3-AE49CAE4B100}"/>
    <pc:docChg chg="modSld">
      <pc:chgData name="" userId="" providerId="" clId="Web-{965CDEBB-82E2-4224-B4B3-AE49CAE4B100}" dt="2018-04-23T19:52:38.133" v="394"/>
      <pc:docMkLst>
        <pc:docMk/>
      </pc:docMkLst>
      <pc:sldChg chg="modSp">
        <pc:chgData name="" userId="" providerId="" clId="Web-{965CDEBB-82E2-4224-B4B3-AE49CAE4B100}" dt="2018-04-23T19:52:38.133" v="393"/>
        <pc:sldMkLst>
          <pc:docMk/>
          <pc:sldMk cId="1965308832" sldId="264"/>
        </pc:sldMkLst>
        <pc:spChg chg="mod">
          <ac:chgData name="" userId="" providerId="" clId="Web-{965CDEBB-82E2-4224-B4B3-AE49CAE4B100}" dt="2018-04-23T19:52:38.133" v="393"/>
          <ac:spMkLst>
            <pc:docMk/>
            <pc:sldMk cId="1965308832" sldId="264"/>
            <ac:spMk id="3" creationId="{B1E0442B-CFFB-4EE8-B0FF-95A631E1B0F2}"/>
          </ac:spMkLst>
        </pc:spChg>
      </pc:sldChg>
    </pc:docChg>
  </pc:docChgLst>
  <pc:docChgLst>
    <pc:chgData clId="Web-{3699E5E8-E9E1-4B9C-8DD7-FA7177E4B7B2}"/>
    <pc:docChg chg="modSld">
      <pc:chgData name="" userId="" providerId="" clId="Web-{3699E5E8-E9E1-4B9C-8DD7-FA7177E4B7B2}" dt="2018-12-07T14:38:21.223" v="6" actId="20577"/>
      <pc:docMkLst>
        <pc:docMk/>
      </pc:docMkLst>
      <pc:sldChg chg="modSp">
        <pc:chgData name="" userId="" providerId="" clId="Web-{3699E5E8-E9E1-4B9C-8DD7-FA7177E4B7B2}" dt="2018-12-07T14:38:17.895" v="4" actId="20577"/>
        <pc:sldMkLst>
          <pc:docMk/>
          <pc:sldMk cId="1858002711" sldId="284"/>
        </pc:sldMkLst>
        <pc:spChg chg="mod">
          <ac:chgData name="" userId="" providerId="" clId="Web-{3699E5E8-E9E1-4B9C-8DD7-FA7177E4B7B2}" dt="2018-12-07T14:38:17.895" v="4" actId="20577"/>
          <ac:spMkLst>
            <pc:docMk/>
            <pc:sldMk cId="1858002711" sldId="284"/>
            <ac:spMk id="3" creationId="{52CA0351-12A3-4B5C-9EA8-6E8428329B9A}"/>
          </ac:spMkLst>
        </pc:spChg>
      </pc:sldChg>
    </pc:docChg>
  </pc:docChgLst>
  <pc:docChgLst>
    <pc:chgData clId="Web-{CED0DEFA-50AA-43B2-A232-C4406EDCD7B4}"/>
    <pc:docChg chg="modSld">
      <pc:chgData name="" userId="" providerId="" clId="Web-{CED0DEFA-50AA-43B2-A232-C4406EDCD7B4}" dt="2018-04-23T18:19:39.329" v="79"/>
      <pc:docMkLst>
        <pc:docMk/>
      </pc:docMkLst>
      <pc:sldChg chg="modSp">
        <pc:chgData name="" userId="" providerId="" clId="Web-{CED0DEFA-50AA-43B2-A232-C4406EDCD7B4}" dt="2018-04-23T18:16:03.136" v="74"/>
        <pc:sldMkLst>
          <pc:docMk/>
          <pc:sldMk cId="710985580" sldId="265"/>
        </pc:sldMkLst>
        <pc:spChg chg="mod">
          <ac:chgData name="" userId="" providerId="" clId="Web-{CED0DEFA-50AA-43B2-A232-C4406EDCD7B4}" dt="2018-04-23T18:16:03.136" v="74"/>
          <ac:spMkLst>
            <pc:docMk/>
            <pc:sldMk cId="710985580" sldId="265"/>
            <ac:spMk id="3" creationId="{860FE7EE-ED14-48FE-AA7C-EE478668C0BA}"/>
          </ac:spMkLst>
        </pc:spChg>
      </pc:sldChg>
      <pc:sldChg chg="addSp delSp modSp">
        <pc:chgData name="" userId="" providerId="" clId="Web-{CED0DEFA-50AA-43B2-A232-C4406EDCD7B4}" dt="2018-04-23T18:19:39.329" v="79"/>
        <pc:sldMkLst>
          <pc:docMk/>
          <pc:sldMk cId="2851316827" sldId="266"/>
        </pc:sldMkLst>
        <pc:spChg chg="add del mod">
          <ac:chgData name="" userId="" providerId="" clId="Web-{CED0DEFA-50AA-43B2-A232-C4406EDCD7B4}" dt="2018-04-23T18:19:30.016" v="77"/>
          <ac:spMkLst>
            <pc:docMk/>
            <pc:sldMk cId="2851316827" sldId="266"/>
            <ac:spMk id="6" creationId="{55554DF2-9219-4043-8E0D-4089E4A9E5D1}"/>
          </ac:spMkLst>
        </pc:spChg>
        <pc:picChg chg="del">
          <ac:chgData name="" userId="" providerId="" clId="Web-{CED0DEFA-50AA-43B2-A232-C4406EDCD7B4}" dt="2018-04-23T18:19:28.907" v="76"/>
          <ac:picMkLst>
            <pc:docMk/>
            <pc:sldMk cId="2851316827" sldId="266"/>
            <ac:picMk id="5" creationId="{6D538D1B-6BF9-4F94-8D64-7776185420FE}"/>
          </ac:picMkLst>
        </pc:picChg>
        <pc:picChg chg="add mod ord">
          <ac:chgData name="" userId="" providerId="" clId="Web-{CED0DEFA-50AA-43B2-A232-C4406EDCD7B4}" dt="2018-04-23T18:19:39.329" v="79"/>
          <ac:picMkLst>
            <pc:docMk/>
            <pc:sldMk cId="2851316827" sldId="266"/>
            <ac:picMk id="7" creationId="{59C3B2E6-C03F-4CCA-99A4-0B99CB43DF21}"/>
          </ac:picMkLst>
        </pc:picChg>
      </pc:sldChg>
    </pc:docChg>
  </pc:docChgLst>
  <pc:docChgLst>
    <pc:chgData clId="Web-{9A14043D-6071-4A79-97AA-6062AC7C1177}"/>
    <pc:docChg chg="modSld">
      <pc:chgData name="" userId="" providerId="" clId="Web-{9A14043D-6071-4A79-97AA-6062AC7C1177}" dt="2018-04-23T04:29:28.990" v="22"/>
      <pc:docMkLst>
        <pc:docMk/>
      </pc:docMkLst>
      <pc:sldChg chg="modSp">
        <pc:chgData name="" userId="" providerId="" clId="Web-{9A14043D-6071-4A79-97AA-6062AC7C1177}" dt="2018-04-23T04:29:24.146" v="20"/>
        <pc:sldMkLst>
          <pc:docMk/>
          <pc:sldMk cId="40661805" sldId="280"/>
        </pc:sldMkLst>
        <pc:spChg chg="mod">
          <ac:chgData name="" userId="" providerId="" clId="Web-{9A14043D-6071-4A79-97AA-6062AC7C1177}" dt="2018-04-23T04:29:24.146" v="20"/>
          <ac:spMkLst>
            <pc:docMk/>
            <pc:sldMk cId="40661805" sldId="280"/>
            <ac:spMk id="2" creationId="{D745748B-7DB1-4E56-A9A0-A81AF32CD863}"/>
          </ac:spMkLst>
        </pc:spChg>
      </pc:sldChg>
    </pc:docChg>
  </pc:docChgLst>
  <pc:docChgLst>
    <pc:chgData clId="Web-{80231284-9CFE-4089-A70F-F57A80509778}"/>
    <pc:docChg chg="addSld modSld">
      <pc:chgData name="" userId="" providerId="" clId="Web-{80231284-9CFE-4089-A70F-F57A80509778}" dt="2018-04-23T21:02:03.588" v="89"/>
      <pc:docMkLst>
        <pc:docMk/>
      </pc:docMkLst>
      <pc:sldChg chg="addSp delSp modSp new">
        <pc:chgData name="" userId="" providerId="" clId="Web-{80231284-9CFE-4089-A70F-F57A80509778}" dt="2018-04-23T21:02:03.588" v="89"/>
        <pc:sldMkLst>
          <pc:docMk/>
          <pc:sldMk cId="2123996271" sldId="281"/>
        </pc:sldMkLst>
        <pc:spChg chg="mod">
          <ac:chgData name="" userId="" providerId="" clId="Web-{80231284-9CFE-4089-A70F-F57A80509778}" dt="2018-04-23T20:57:00.391" v="17"/>
          <ac:spMkLst>
            <pc:docMk/>
            <pc:sldMk cId="2123996271" sldId="281"/>
            <ac:spMk id="2" creationId="{9ACFC7CD-ED60-403D-8C94-31A49D66FE80}"/>
          </ac:spMkLst>
        </pc:spChg>
        <pc:spChg chg="del">
          <ac:chgData name="" userId="" providerId="" clId="Web-{80231284-9CFE-4089-A70F-F57A80509778}" dt="2018-04-23T20:57:01.141" v="19"/>
          <ac:spMkLst>
            <pc:docMk/>
            <pc:sldMk cId="2123996271" sldId="281"/>
            <ac:spMk id="3" creationId="{33C0153C-2F02-4D02-9CB8-0C4E17FF678B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9" creationId="{1CC93EFE-1702-47D3-AAB9-AB54B89E0ED5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0" creationId="{56CDAE7B-EEAA-4A42-A338-BCBF1FB2DC39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1" creationId="{609BA600-78FD-4E86-B5E5-A1582233BB76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5" creationId="{980A9B63-2707-49A6-ACCD-34FC608E1D44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6" creationId="{A7D531EB-A9D0-4A59-B651-B84A5B87B0EC}"/>
          </ac:spMkLst>
        </pc:spChg>
        <pc:spChg chg="add del mod">
          <ac:chgData name="" userId="" providerId="" clId="Web-{80231284-9CFE-4089-A70F-F57A80509778}" dt="2018-04-23T20:59:19.723" v="54"/>
          <ac:spMkLst>
            <pc:docMk/>
            <pc:sldMk cId="2123996271" sldId="281"/>
            <ac:spMk id="17" creationId="{8A2F240C-9981-4D14-A04E-3C435AF16FDB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19" creationId="{86A79518-A1E5-4F39-948F-531FD6A91B4F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0" creationId="{58D02C31-E8F7-43A4-8344-EBAA204B5D04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1" creationId="{B72350C9-DA88-419F-89C3-01068BCA5F82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5" creationId="{BB829EA5-4B61-4F57-B812-D11FE8B8BC26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6" creationId="{3EF98AE4-BF2E-48F8-92F1-63B89F5EEF15}"/>
          </ac:spMkLst>
        </pc:spChg>
        <pc:spChg chg="add del mod">
          <ac:chgData name="" userId="" providerId="" clId="Web-{80231284-9CFE-4089-A70F-F57A80509778}" dt="2018-04-23T21:00:01.505" v="76"/>
          <ac:spMkLst>
            <pc:docMk/>
            <pc:sldMk cId="2123996271" sldId="281"/>
            <ac:spMk id="27" creationId="{B6BD3523-D1BA-4FC9-A5E4-DD4CAC721C21}"/>
          </ac:spMkLst>
        </pc:spChg>
        <pc:picChg chg="add del mod">
          <ac:chgData name="" userId="" providerId="" clId="Web-{80231284-9CFE-4089-A70F-F57A80509778}" dt="2018-04-23T21:01:16.618" v="82"/>
          <ac:picMkLst>
            <pc:docMk/>
            <pc:sldMk cId="2123996271" sldId="281"/>
            <ac:picMk id="5" creationId="{B51B9008-2E1B-4438-8826-CA90AB493C1D}"/>
          </ac:picMkLst>
        </pc:picChg>
        <pc:picChg chg="add del mod">
          <ac:chgData name="" userId="" providerId="" clId="Web-{80231284-9CFE-4089-A70F-F57A80509778}" dt="2018-04-23T21:01:57.463" v="88"/>
          <ac:picMkLst>
            <pc:docMk/>
            <pc:sldMk cId="2123996271" sldId="281"/>
            <ac:picMk id="7" creationId="{241A5FD8-5D5D-4120-903E-85C929CD0B10}"/>
          </ac:picMkLst>
        </pc:picChg>
        <pc:picChg chg="add del mod">
          <ac:chgData name="" userId="" providerId="" clId="Web-{80231284-9CFE-4089-A70F-F57A80509778}" dt="2018-04-23T21:00:01.505" v="76"/>
          <ac:picMkLst>
            <pc:docMk/>
            <pc:sldMk cId="2123996271" sldId="281"/>
            <ac:picMk id="18" creationId="{D160951F-8BED-4D33-A5A8-3A52038E2F75}"/>
          </ac:picMkLst>
        </pc:picChg>
        <pc:picChg chg="add mod">
          <ac:chgData name="" userId="" providerId="" clId="Web-{80231284-9CFE-4089-A70F-F57A80509778}" dt="2018-04-23T21:01:21.837" v="83"/>
          <ac:picMkLst>
            <pc:docMk/>
            <pc:sldMk cId="2123996271" sldId="281"/>
            <ac:picMk id="28" creationId="{E5D45035-3442-4A97-A03E-93D05C3FAD8C}"/>
          </ac:picMkLst>
        </pc:picChg>
        <pc:picChg chg="add mod">
          <ac:chgData name="" userId="" providerId="" clId="Web-{80231284-9CFE-4089-A70F-F57A80509778}" dt="2018-04-23T21:02:03.588" v="89"/>
          <ac:picMkLst>
            <pc:docMk/>
            <pc:sldMk cId="2123996271" sldId="281"/>
            <ac:picMk id="30" creationId="{E321A16D-8FFD-48DB-80C3-949FB81CE6B5}"/>
          </ac:picMkLst>
        </pc:picChg>
        <pc:cxnChg chg="add del mod">
          <ac:chgData name="" userId="" providerId="" clId="Web-{80231284-9CFE-4089-A70F-F57A80509778}" dt="2018-04-23T20:59:19.723" v="54"/>
          <ac:cxnSpMkLst>
            <pc:docMk/>
            <pc:sldMk cId="2123996271" sldId="281"/>
            <ac:cxnSpMk id="12" creationId="{7F6851E6-24D1-4395-BDF1-F192DEB289DB}"/>
          </ac:cxnSpMkLst>
        </pc:cxnChg>
        <pc:cxnChg chg="add del mod">
          <ac:chgData name="" userId="" providerId="" clId="Web-{80231284-9CFE-4089-A70F-F57A80509778}" dt="2018-04-23T20:59:19.723" v="54"/>
          <ac:cxnSpMkLst>
            <pc:docMk/>
            <pc:sldMk cId="2123996271" sldId="281"/>
            <ac:cxnSpMk id="13" creationId="{779BB74B-F6EA-45CB-A077-86813CD8465F}"/>
          </ac:cxnSpMkLst>
        </pc:cxnChg>
        <pc:cxnChg chg="add del mod">
          <ac:chgData name="" userId="" providerId="" clId="Web-{80231284-9CFE-4089-A70F-F57A80509778}" dt="2018-04-23T20:59:19.723" v="54"/>
          <ac:cxnSpMkLst>
            <pc:docMk/>
            <pc:sldMk cId="2123996271" sldId="281"/>
            <ac:cxnSpMk id="14" creationId="{71C7F743-4F08-4046-BCCA-07CE9848BD0F}"/>
          </ac:cxnSpMkLst>
        </pc:cxnChg>
        <pc:cxnChg chg="add del mod">
          <ac:chgData name="" userId="" providerId="" clId="Web-{80231284-9CFE-4089-A70F-F57A80509778}" dt="2018-04-23T21:00:01.505" v="76"/>
          <ac:cxnSpMkLst>
            <pc:docMk/>
            <pc:sldMk cId="2123996271" sldId="281"/>
            <ac:cxnSpMk id="22" creationId="{441F9E38-431E-4043-9E1E-87EC64514174}"/>
          </ac:cxnSpMkLst>
        </pc:cxnChg>
        <pc:cxnChg chg="add del mod">
          <ac:chgData name="" userId="" providerId="" clId="Web-{80231284-9CFE-4089-A70F-F57A80509778}" dt="2018-04-23T21:00:01.505" v="76"/>
          <ac:cxnSpMkLst>
            <pc:docMk/>
            <pc:sldMk cId="2123996271" sldId="281"/>
            <ac:cxnSpMk id="23" creationId="{BA78D478-66CF-4E05-8559-C26F4FD28312}"/>
          </ac:cxnSpMkLst>
        </pc:cxnChg>
        <pc:cxnChg chg="add del mod">
          <ac:chgData name="" userId="" providerId="" clId="Web-{80231284-9CFE-4089-A70F-F57A80509778}" dt="2018-04-23T21:00:01.505" v="76"/>
          <ac:cxnSpMkLst>
            <pc:docMk/>
            <pc:sldMk cId="2123996271" sldId="281"/>
            <ac:cxnSpMk id="24" creationId="{B3DE1CCC-DBD5-4018-8EC6-8D644BE3F6AD}"/>
          </ac:cxnSpMkLst>
        </pc:cxnChg>
      </pc:sldChg>
    </pc:docChg>
  </pc:docChgLst>
  <pc:docChgLst>
    <pc:chgData clId="Web-{A982C718-EC94-4F59-ADD8-73DB0F48BAEC}"/>
    <pc:docChg chg="modSld">
      <pc:chgData name="" userId="" providerId="" clId="Web-{A982C718-EC94-4F59-ADD8-73DB0F48BAEC}" dt="2018-04-24T15:01:21.678" v="97"/>
      <pc:docMkLst>
        <pc:docMk/>
      </pc:docMkLst>
      <pc:sldChg chg="modSp">
        <pc:chgData name="" userId="" providerId="" clId="Web-{A982C718-EC94-4F59-ADD8-73DB0F48BAEC}" dt="2018-04-24T14:59:27.100" v="35"/>
        <pc:sldMkLst>
          <pc:docMk/>
          <pc:sldMk cId="3232572381" sldId="268"/>
        </pc:sldMkLst>
        <pc:spChg chg="mod">
          <ac:chgData name="" userId="" providerId="" clId="Web-{A982C718-EC94-4F59-ADD8-73DB0F48BAEC}" dt="2018-04-24T14:59:27.100" v="35"/>
          <ac:spMkLst>
            <pc:docMk/>
            <pc:sldMk cId="3232572381" sldId="268"/>
            <ac:spMk id="9" creationId="{51472FC3-C083-476C-8DEA-538090BC12E2}"/>
          </ac:spMkLst>
        </pc:spChg>
      </pc:sldChg>
      <pc:sldChg chg="modSp">
        <pc:chgData name="" userId="" providerId="" clId="Web-{A982C718-EC94-4F59-ADD8-73DB0F48BAEC}" dt="2018-04-24T15:00:58.600" v="82"/>
        <pc:sldMkLst>
          <pc:docMk/>
          <pc:sldMk cId="1858002711" sldId="284"/>
        </pc:sldMkLst>
        <pc:spChg chg="mod">
          <ac:chgData name="" userId="" providerId="" clId="Web-{A982C718-EC94-4F59-ADD8-73DB0F48BAEC}" dt="2018-04-24T15:00:58.600" v="82"/>
          <ac:spMkLst>
            <pc:docMk/>
            <pc:sldMk cId="1858002711" sldId="284"/>
            <ac:spMk id="3" creationId="{52CA0351-12A3-4B5C-9EA8-6E8428329B9A}"/>
          </ac:spMkLst>
        </pc:spChg>
      </pc:sldChg>
      <pc:sldChg chg="modSp">
        <pc:chgData name="" userId="" providerId="" clId="Web-{A982C718-EC94-4F59-ADD8-73DB0F48BAEC}" dt="2018-04-24T15:01:21.678" v="96"/>
        <pc:sldMkLst>
          <pc:docMk/>
          <pc:sldMk cId="1671945619" sldId="285"/>
        </pc:sldMkLst>
        <pc:spChg chg="mod">
          <ac:chgData name="" userId="" providerId="" clId="Web-{A982C718-EC94-4F59-ADD8-73DB0F48BAEC}" dt="2018-04-24T15:01:21.678" v="96"/>
          <ac:spMkLst>
            <pc:docMk/>
            <pc:sldMk cId="1671945619" sldId="285"/>
            <ac:spMk id="2" creationId="{8D53AD38-8797-4A81-BE0B-0C64B48621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474EF-1BD4-466D-B2C5-E99F7BDAF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CA38E-4AE6-4107-B40B-34094F1DCD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781B0-D3F7-48C6-8C54-A293A7019C8F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1DCBD-78C9-4027-8257-67EC9C5F0B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1D28B-6CB7-46DF-9023-72288ECBD9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D70C-9337-4E50-A946-A9D70A9C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9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6112E-E6DE-4144-8EE7-CE867F48EE53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C6C18-DB48-4EB1-8ED5-C45F2AE3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5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36DB-BA47-40BE-8A3C-AA8944ACB358}" type="datetime1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2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6535-8231-45F1-96F2-7F937D86E24A}" type="datetime1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6589-A60F-40F5-A51E-BF2E9563A888}" type="datetime1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7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20C1-B9E5-413D-9085-E3FDB150D762}" type="datetime1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6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64D4-9689-4EB2-9CCD-FD739727EDDE}" type="datetime1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8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FFE7-A90C-4286-9136-E991771A8062}" type="datetime1">
              <a:rPr lang="en-US" smtClean="0"/>
              <a:t>12/7/2018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FF41-8592-49BB-8AC9-9C2A40758DE0}" type="datetime1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2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029-78FD-4AE6-A61E-6BD937FA5907}" type="datetime1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2BA-E735-4452-91A5-1EE23CE5DD1F}" type="datetime1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0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4FA-4903-4B34-8562-316C3F1BC7A6}" type="datetime1">
              <a:rPr lang="en-US" smtClean="0"/>
              <a:t>12/7/2018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Team 19: Solar Generation System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15EA1A4-60F8-4ACA-8D14-D9ED271D4EB0}" type="datetime1">
              <a:rPr lang="en-US" smtClean="0"/>
              <a:t>12/7/2018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Team 19: Solar Generation System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9F4239F-6371-4E08-BF54-94A4B220DAA9}" type="datetime1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Team 19: Solar Generation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A54E3B5-FDEC-444A-9E95-F0241D2E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4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6C60-D251-485C-A041-ED81860F5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949423"/>
            <a:ext cx="8991600" cy="1645920"/>
          </a:xfrm>
        </p:spPr>
        <p:txBody>
          <a:bodyPr/>
          <a:lstStyle/>
          <a:p>
            <a:r>
              <a:rPr lang="en-US" dirty="0"/>
              <a:t>Solar Generation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87810-8A89-4D8C-985C-19E812754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055165"/>
            <a:ext cx="6801612" cy="15372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Team 19: Chris Goodrich, Damon Stubbs, Drew Wassenaar,</a:t>
            </a:r>
          </a:p>
          <a:p>
            <a:r>
              <a:rPr lang="en-US" dirty="0"/>
              <a:t>Kenny Nguyen, Taylor Mullen</a:t>
            </a:r>
          </a:p>
          <a:p>
            <a:r>
              <a:rPr lang="en-US" dirty="0"/>
              <a:t>Advisor/Client: Professor </a:t>
            </a:r>
            <a:r>
              <a:rPr lang="en-US" dirty="0" err="1"/>
              <a:t>Ajjarapu</a:t>
            </a:r>
            <a:endParaRPr lang="en-US" dirty="0"/>
          </a:p>
          <a:p>
            <a:r>
              <a:rPr lang="en-US" dirty="0"/>
              <a:t>Website: http://sddec18-19.sd.ece.iastate.edu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3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06EC-F330-48FF-9C6A-B40E7DA2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iterations</a:t>
            </a:r>
            <a:br>
              <a:rPr lang="en-US" dirty="0"/>
            </a:br>
            <a:r>
              <a:rPr lang="en-US" sz="1800" dirty="0"/>
              <a:t>concept sketch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776DE-BC81-49C5-BB12-7CB32389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3" name="Picture 5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EFE46DB9-AD0D-4784-83D3-CF5FD213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19" y="2851815"/>
            <a:ext cx="5403011" cy="2678367"/>
          </a:xfrm>
          <a:prstGeom prst="rect">
            <a:avLst/>
          </a:prstGeom>
        </p:spPr>
      </p:pic>
      <p:pic>
        <p:nvPicPr>
          <p:cNvPr id="6" name="Picture 6" descr="A close up of graphics&#10;&#10;Description generated with high confidence">
            <a:extLst>
              <a:ext uri="{FF2B5EF4-FFF2-40B4-BE49-F238E27FC236}">
                <a16:creationId xmlns:a16="http://schemas.microsoft.com/office/drawing/2014/main" id="{28F6BB4F-A0AD-4CF4-B915-1805DC978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" t="1254" r="-178" b="246"/>
          <a:stretch/>
        </p:blipFill>
        <p:spPr>
          <a:xfrm>
            <a:off x="6093699" y="2444178"/>
            <a:ext cx="5351585" cy="3805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425924-FFED-4D62-A84C-31CB3B45EB85}"/>
              </a:ext>
            </a:extLst>
          </p:cNvPr>
          <p:cNvSpPr txBox="1"/>
          <p:nvPr/>
        </p:nvSpPr>
        <p:spPr>
          <a:xfrm>
            <a:off x="7515224" y="2457450"/>
            <a:ext cx="27432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Top View</a:t>
            </a:r>
          </a:p>
        </p:txBody>
      </p:sp>
    </p:spTree>
    <p:extLst>
      <p:ext uri="{BB962C8B-B14F-4D97-AF65-F5344CB8AC3E}">
        <p14:creationId xmlns:p14="http://schemas.microsoft.com/office/powerpoint/2010/main" val="412241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FE0B-3386-44CE-B867-DE2FAB28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iterations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D7FB-18C9-4AE9-8645-770D987D0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2760163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Metal Enclosure</a:t>
            </a:r>
          </a:p>
          <a:p>
            <a:pPr lvl="1"/>
            <a:r>
              <a:rPr lang="en-US" dirty="0"/>
              <a:t>Resistor Layout</a:t>
            </a:r>
          </a:p>
          <a:p>
            <a:r>
              <a:rPr lang="en-US" dirty="0"/>
              <a:t>Fan</a:t>
            </a:r>
          </a:p>
          <a:p>
            <a:pPr lvl="1"/>
            <a:r>
              <a:rPr lang="en-US" dirty="0"/>
              <a:t>Cool resistors </a:t>
            </a:r>
          </a:p>
          <a:p>
            <a:r>
              <a:rPr lang="en-US" dirty="0"/>
              <a:t>Workbench</a:t>
            </a:r>
          </a:p>
          <a:p>
            <a:pPr lvl="1"/>
            <a:r>
              <a:rPr lang="en-US" dirty="0"/>
              <a:t>Room for expansion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12BD1-3DA8-4A13-8829-2705AD94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6" name="Picture 6" descr="A picture containing indoor, wall, table, sitting&#10;&#10;Description generated with very high confidence">
            <a:extLst>
              <a:ext uri="{FF2B5EF4-FFF2-40B4-BE49-F238E27FC236}">
                <a16:creationId xmlns:a16="http://schemas.microsoft.com/office/drawing/2014/main" id="{122B5349-5D5E-4EB8-952A-2A1A1F2F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87" y="2471738"/>
            <a:ext cx="4568825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2F27-8E30-4466-A25C-8EEC4B56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Bank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D5F46-ED97-4215-962F-4F53228A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72FC3-C083-476C-8DEA-538090BC12E2}"/>
              </a:ext>
            </a:extLst>
          </p:cNvPr>
          <p:cNvSpPr txBox="1"/>
          <p:nvPr/>
        </p:nvSpPr>
        <p:spPr>
          <a:xfrm>
            <a:off x="2229463" y="2457919"/>
            <a:ext cx="3861619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Aluminum Enclosure 17" x 2"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Resistors: 8" x 2" and 10" x 2"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Resistance Needed: 0.5Ω - 200Ω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Power Rating: 300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Resistor Values: 1, 2, 5, 16, 25, 100, 150, 200 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Max Resistance: 499 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Min Resistance: 0.54 Ω</a:t>
            </a:r>
          </a:p>
        </p:txBody>
      </p:sp>
      <p:pic>
        <p:nvPicPr>
          <p:cNvPr id="6" name="Picture 6" descr="A machine on the counter&#10;&#10;Description generated with high confidence">
            <a:extLst>
              <a:ext uri="{FF2B5EF4-FFF2-40B4-BE49-F238E27FC236}">
                <a16:creationId xmlns:a16="http://schemas.microsoft.com/office/drawing/2014/main" id="{C73314CD-4573-43F2-A4AD-F21904550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547" y="2461741"/>
            <a:ext cx="2743200" cy="31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7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E8BA-98AE-43A2-970A-4C65A7AB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Safety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0351-12A3-4B5C-9EA8-6E842832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988986" cy="2782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Fully Enclosed Circuit Container</a:t>
            </a:r>
            <a:endParaRPr lang="en-US"/>
          </a:p>
          <a:p>
            <a:r>
              <a:rPr lang="en-US" dirty="0"/>
              <a:t>Locking Access Panel</a:t>
            </a:r>
          </a:p>
          <a:p>
            <a:r>
              <a:rPr lang="en-US" dirty="0"/>
              <a:t>Wire Management, and High Voltage Isolation</a:t>
            </a:r>
          </a:p>
          <a:p>
            <a:r>
              <a:rPr lang="en-US" dirty="0"/>
              <a:t>Circuit Breaker to Disconnect Solar </a:t>
            </a:r>
            <a:r>
              <a:rPr lang="en-US"/>
              <a:t>Panels</a:t>
            </a:r>
          </a:p>
          <a:p>
            <a:r>
              <a:rPr lang="en-US" dirty="0"/>
              <a:t>Wire Insulation</a:t>
            </a:r>
          </a:p>
          <a:p>
            <a:r>
              <a:rPr lang="en-US" dirty="0"/>
              <a:t>Grounding the Ground Rail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A3D48-E4D9-440E-B7E4-DEA7031A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8" name="Picture 8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148C607C-A194-4BD5-8D6E-D2FCEF712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922" y="2534246"/>
            <a:ext cx="3394765" cy="33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3D2F-9518-4C85-B6C0-E04CB79F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1A0C0-1F40-47D2-986C-F34519B1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C722F-544C-4624-B44D-89332CC2722E}"/>
              </a:ext>
            </a:extLst>
          </p:cNvPr>
          <p:cNvSpPr txBox="1"/>
          <p:nvPr/>
        </p:nvSpPr>
        <p:spPr>
          <a:xfrm>
            <a:off x="1834549" y="2158042"/>
            <a:ext cx="3936520" cy="43088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Two 12V Batteries in Series:  Functions as Power Storage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MPPT: Tracks the Max Power Point and Balances the Power Draw from the Solar Panel and Battery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Inverter: Converts DC to AC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VFD: Convert 1 Phase Power to 3 Phase, and Provides a </a:t>
            </a:r>
            <a:r>
              <a:rPr lang="en-US" sz="1600" dirty="0">
                <a:ea typeface="+mn-lt"/>
                <a:cs typeface="+mn-lt"/>
              </a:rPr>
              <a:t>Variable Frequency control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Relay 1: Provides Power to Displays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Relay 2: Connected Solar Power Input to DC Output or MPPT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Arduino: Takes in Readings from a Temperature sensor and Irradiance Sensor and Displays them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Multimeters: measure current and Voltages of Power Input and Load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AC1B1D3-7743-4665-8D2D-3D42151F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80" y="2393055"/>
            <a:ext cx="4725632" cy="36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7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E578-899E-40E5-9381-ABFBE906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FE7EE-ED14-48FE-AA7C-EE478668C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Resistor Bank- Various Resistors : $220.38</a:t>
            </a:r>
          </a:p>
          <a:p>
            <a:r>
              <a:rPr lang="en-US" dirty="0">
                <a:solidFill>
                  <a:schemeClr val="tx1"/>
                </a:solidFill>
              </a:rPr>
              <a:t>Enclosures: $92.66</a:t>
            </a:r>
          </a:p>
          <a:p>
            <a:r>
              <a:rPr lang="en-US" dirty="0">
                <a:solidFill>
                  <a:schemeClr val="tx1"/>
                </a:solidFill>
              </a:rPr>
              <a:t>Additional Components: $255.56</a:t>
            </a:r>
          </a:p>
          <a:p>
            <a:r>
              <a:rPr lang="en-US" dirty="0">
                <a:solidFill>
                  <a:schemeClr val="tx1"/>
                </a:solidFill>
              </a:rPr>
              <a:t>Design Cost: $568.60</a:t>
            </a:r>
          </a:p>
          <a:p>
            <a:r>
              <a:rPr lang="en-US" dirty="0">
                <a:solidFill>
                  <a:schemeClr val="tx1"/>
                </a:solidFill>
              </a:rPr>
              <a:t>Additional Batteries : $91.96</a:t>
            </a:r>
          </a:p>
          <a:p>
            <a:r>
              <a:rPr lang="en-US" dirty="0">
                <a:solidFill>
                  <a:schemeClr val="tx1"/>
                </a:solidFill>
              </a:rPr>
              <a:t>Additional Solar Panels: $700</a:t>
            </a:r>
          </a:p>
          <a:p>
            <a:r>
              <a:rPr lang="en-US" dirty="0">
                <a:solidFill>
                  <a:schemeClr val="tx1"/>
                </a:solidFill>
              </a:rPr>
              <a:t>Expansion Cost: $791.96</a:t>
            </a:r>
          </a:p>
          <a:p>
            <a:r>
              <a:rPr lang="en-US" dirty="0">
                <a:solidFill>
                  <a:schemeClr val="tx1"/>
                </a:solidFill>
              </a:rPr>
              <a:t>Overall Estimated Cost: $1360.56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886DE-F86F-4252-8BF4-107A7931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71098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E93C-4F10-4907-9C59-9F06332B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Hardware/software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B7BC-9BD4-43D5-AEA6-8EAAC18F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914" y="2638044"/>
            <a:ext cx="5688144" cy="29007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Current setup includes an Arduino connected to the thermometer and pyranometer.</a:t>
            </a:r>
          </a:p>
          <a:p>
            <a:r>
              <a:rPr lang="en-US" dirty="0"/>
              <a:t>Used to store and display data using 2 libraries (GFX and TFTLCD).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Connected to a TFT LCD which displays the irradiance and temperature.</a:t>
            </a:r>
          </a:p>
          <a:p>
            <a:r>
              <a:rPr lang="en-US" dirty="0"/>
              <a:t>2 other displays are set up, receiving data from the multimeters.</a:t>
            </a:r>
          </a:p>
          <a:p>
            <a:r>
              <a:rPr lang="en-US" dirty="0">
                <a:solidFill>
                  <a:srgbClr val="262626"/>
                </a:solidFill>
              </a:rPr>
              <a:t>They display Solar Panel characteristics and load characteristics for an AC load.</a:t>
            </a:r>
          </a:p>
          <a:p>
            <a:r>
              <a:rPr lang="en-US" dirty="0">
                <a:solidFill>
                  <a:srgbClr val="262626"/>
                </a:solidFill>
              </a:rPr>
              <a:t>We will be adding in an additional display for the DC Load.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DD114-DC74-477B-A2FA-0732273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picture containing oven, indoor, microwave&#10;&#10;Description generated with very high confidence">
            <a:extLst>
              <a:ext uri="{FF2B5EF4-FFF2-40B4-BE49-F238E27FC236}">
                <a16:creationId xmlns:a16="http://schemas.microsoft.com/office/drawing/2014/main" id="{09F05A20-81C7-462D-949A-BB2539F6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669" y="5206781"/>
            <a:ext cx="4367841" cy="1127198"/>
          </a:xfrm>
          <a:prstGeom prst="rect">
            <a:avLst/>
          </a:prstGeom>
        </p:spPr>
      </p:pic>
      <p:pic>
        <p:nvPicPr>
          <p:cNvPr id="7" name="Picture 7" descr="A circuit board&#10;&#10;Description generated with very high confidence">
            <a:extLst>
              <a:ext uri="{FF2B5EF4-FFF2-40B4-BE49-F238E27FC236}">
                <a16:creationId xmlns:a16="http://schemas.microsoft.com/office/drawing/2014/main" id="{A7D527FB-5267-4822-8BF5-190C2CE45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420" y="2368446"/>
            <a:ext cx="2856088" cy="25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1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880E-4736-49B8-9737-837CD8DE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A30E0-4E83-40C7-8707-5E21ECDA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136" y="2638044"/>
            <a:ext cx="4357173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Setups tested in accurate Simulink models.</a:t>
            </a:r>
          </a:p>
          <a:p>
            <a:r>
              <a:rPr lang="en-US" dirty="0"/>
              <a:t>Max power point is the main measurement of interest.</a:t>
            </a:r>
          </a:p>
          <a:p>
            <a:r>
              <a:rPr lang="en-US" dirty="0"/>
              <a:t>Simulink allows easy variable and load changes.</a:t>
            </a:r>
          </a:p>
          <a:p>
            <a:r>
              <a:rPr lang="en-US" dirty="0"/>
              <a:t>Verified: With our new setup, our power will never exceed maximum ratings for any reasonable temperature or irradiance.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61C8C-BE84-415D-A4F3-F99B2333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1E4ECA-8FF4-4B58-A763-2C5B11D5A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2" y="3055762"/>
            <a:ext cx="5762976" cy="21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7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6C29-244B-4B55-ABA1-5B46FD81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of Each team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B328-7982-4599-8A1F-C5F0339C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Drew Wassenaar – Team Lead</a:t>
            </a:r>
          </a:p>
          <a:p>
            <a:r>
              <a:rPr lang="en-US" dirty="0"/>
              <a:t>Chris Goodrich – Circuit Design Lead</a:t>
            </a:r>
          </a:p>
          <a:p>
            <a:r>
              <a:rPr lang="en-US" dirty="0"/>
              <a:t>Damon Stubbs – Software Lead</a:t>
            </a:r>
          </a:p>
          <a:p>
            <a:r>
              <a:rPr lang="en-US" dirty="0"/>
              <a:t>Kenny Nguyen – Webmaster/Circuit Design Engineer</a:t>
            </a:r>
          </a:p>
          <a:p>
            <a:r>
              <a:rPr lang="en-US" dirty="0"/>
              <a:t>Taylor Mullen – Testing Engineer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27230-261D-4DAB-8AA9-97BA7CB8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52028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4145-5016-4625-B257-A4F4168A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28048-3B4D-429C-9D43-F4775BE5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286586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1E4F-80E8-4DBF-BDC4-D0D9233C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534F1-551F-4AF7-B947-97DA365B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29" y="2638044"/>
            <a:ext cx="2668898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EE 452 Solar Power Lab</a:t>
            </a:r>
          </a:p>
          <a:p>
            <a:pPr lvl="1"/>
            <a:r>
              <a:rPr lang="en-US" dirty="0"/>
              <a:t>Use different resistive loads directly with Solar Panels</a:t>
            </a:r>
          </a:p>
          <a:p>
            <a:pPr lvl="1"/>
            <a:r>
              <a:rPr lang="en-US" dirty="0"/>
              <a:t>Use same loads with MPPT and Solar Panels</a:t>
            </a:r>
          </a:p>
          <a:p>
            <a:pPr marL="2286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994D2-A7DE-48C3-92CB-AD8476B8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583AB77-3D9B-4071-BBF0-5F9FC6915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3" y="2439777"/>
            <a:ext cx="6883878" cy="38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4964-73BB-41D1-9ACC-70D81E06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plots from Simulink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C2535-F482-4839-9427-1631322D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12" name="Picture 9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7C7E6294-C5B9-409E-A928-B147DCC0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8" y="3034873"/>
            <a:ext cx="5417388" cy="3203649"/>
          </a:xfrm>
          <a:prstGeom prst="rect">
            <a:avLst/>
          </a:prstGeom>
        </p:spPr>
      </p:pic>
      <p:pic>
        <p:nvPicPr>
          <p:cNvPr id="14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1BA4EC2-90C7-4ABF-8EFB-15BCD347E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19" y="3028831"/>
            <a:ext cx="5503652" cy="32157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CF5B2-86DA-49F3-AFA8-242F4B84AF3E}"/>
              </a:ext>
            </a:extLst>
          </p:cNvPr>
          <p:cNvSpPr txBox="1"/>
          <p:nvPr/>
        </p:nvSpPr>
        <p:spPr>
          <a:xfrm>
            <a:off x="1762663" y="2574984"/>
            <a:ext cx="893984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Varying Irradiance                                                         Varying Temperature</a:t>
            </a:r>
          </a:p>
        </p:txBody>
      </p:sp>
    </p:spTree>
    <p:extLst>
      <p:ext uri="{BB962C8B-B14F-4D97-AF65-F5344CB8AC3E}">
        <p14:creationId xmlns:p14="http://schemas.microsoft.com/office/powerpoint/2010/main" val="261792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C7CD-ED60-403D-8C94-31A49D66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Continued</a:t>
            </a:r>
            <a:endParaRPr lang="en-US" dirty="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89B32-D2E1-4A0B-A583-5F842E51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28" name="Picture 2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5D45035-3442-4A97-A03E-93D05C3F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99" y="2851619"/>
            <a:ext cx="3965275" cy="2621252"/>
          </a:xfrm>
          <a:prstGeom prst="rect">
            <a:avLst/>
          </a:prstGeom>
        </p:spPr>
      </p:pic>
      <p:pic>
        <p:nvPicPr>
          <p:cNvPr id="30" name="Picture 30" descr="A close up of a map&#10;&#10;Description generated with high confidence">
            <a:extLst>
              <a:ext uri="{FF2B5EF4-FFF2-40B4-BE49-F238E27FC236}">
                <a16:creationId xmlns:a16="http://schemas.microsoft.com/office/drawing/2014/main" id="{E321A16D-8FFD-48DB-80C3-949FB81C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89" y="2855375"/>
            <a:ext cx="5719313" cy="26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96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8EA8-6C5C-4AAE-A234-14CD6C58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circuit components and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3E00-5252-451C-BF19-AAF64E21F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MPPT- 300 Watts</a:t>
            </a:r>
          </a:p>
          <a:p>
            <a:r>
              <a:rPr lang="en-US" dirty="0"/>
              <a:t>Inverter- 600 Watts</a:t>
            </a:r>
          </a:p>
          <a:p>
            <a:r>
              <a:rPr lang="en-US" dirty="0"/>
              <a:t>Battery- 12 Volts</a:t>
            </a:r>
          </a:p>
          <a:p>
            <a:r>
              <a:rPr lang="en-US" dirty="0"/>
              <a:t>Solar Panel Kyocera Model KD135GX-LPU- 135 Watts at 25 degrees C</a:t>
            </a:r>
          </a:p>
          <a:p>
            <a:r>
              <a:rPr lang="en-US" dirty="0"/>
              <a:t>Maximum power from solar panels- 270 Watts</a:t>
            </a:r>
          </a:p>
          <a:p>
            <a:r>
              <a:rPr lang="en-US" dirty="0"/>
              <a:t>Temperature Sensor N4c3xe-lm35dz LM35DZ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FE862-8E62-48E4-B400-658CB6C1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368337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BE72-FADD-4B15-AFB6-BE54DA63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 Name Plate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61C20CA-A9FA-41DE-8916-8A71995B7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07" t="3952" r="4748" b="21344"/>
          <a:stretch/>
        </p:blipFill>
        <p:spPr>
          <a:xfrm rot="16200000">
            <a:off x="3493382" y="2853124"/>
            <a:ext cx="4542866" cy="32759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D630A-7629-46C6-879D-2CFCDCFD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</p:spTree>
    <p:extLst>
      <p:ext uri="{BB962C8B-B14F-4D97-AF65-F5344CB8AC3E}">
        <p14:creationId xmlns:p14="http://schemas.microsoft.com/office/powerpoint/2010/main" val="130123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748B-7DB1-4E56-A9A0-A81AF32C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I-V CHARACTERISTICS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6ACC5-628C-40EA-8853-F95E318D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9" name="Picture 9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5372242F-4739-42DA-8E05-4656990C8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2" y="2891100"/>
            <a:ext cx="5417388" cy="3203649"/>
          </a:xfrm>
          <a:prstGeom prst="rect">
            <a:avLst/>
          </a:prstGeom>
        </p:spPr>
      </p:pic>
      <p:pic>
        <p:nvPicPr>
          <p:cNvPr id="11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50648935-333F-4285-85B2-1425AC48E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889" y="2885058"/>
            <a:ext cx="5503652" cy="3215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878D68-107B-4571-89E1-87F8595C3A55}"/>
              </a:ext>
            </a:extLst>
          </p:cNvPr>
          <p:cNvSpPr txBox="1"/>
          <p:nvPr/>
        </p:nvSpPr>
        <p:spPr>
          <a:xfrm>
            <a:off x="1906437" y="2431211"/>
            <a:ext cx="893984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Varying Irradiance                                                         Varying Temperature</a:t>
            </a:r>
          </a:p>
        </p:txBody>
      </p:sp>
    </p:spTree>
    <p:extLst>
      <p:ext uri="{BB962C8B-B14F-4D97-AF65-F5344CB8AC3E}">
        <p14:creationId xmlns:p14="http://schemas.microsoft.com/office/powerpoint/2010/main" val="4066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C740-3F3B-4879-B1E3-8131CEE3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CA4B-C4EB-4A77-8A73-1DAA6407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438" y="2638044"/>
            <a:ext cx="3488407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Current Lab is unstable and unsafe</a:t>
            </a:r>
          </a:p>
          <a:p>
            <a:r>
              <a:rPr lang="en-US" dirty="0"/>
              <a:t>DC load is insufficient to fully display I-V characteristics of Solar Panel and MPPT</a:t>
            </a:r>
          </a:p>
          <a:p>
            <a:r>
              <a:rPr lang="en-US" dirty="0"/>
              <a:t>Solar Panels are in the shade by mid afternoon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62AEB-36D3-4ED0-987F-255247BE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6" name="Picture 6" descr="A close up of a bicycle&#10;&#10;Description generated with very high confidence">
            <a:extLst>
              <a:ext uri="{FF2B5EF4-FFF2-40B4-BE49-F238E27FC236}">
                <a16:creationId xmlns:a16="http://schemas.microsoft.com/office/drawing/2014/main" id="{DF0736E0-05E1-49BA-B365-FBC9EA04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33377" y="2932261"/>
            <a:ext cx="3994030" cy="29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5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DC06-2D22-4B1C-A62D-1A52C437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continued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D3282-8850-420F-94EC-E843CCFB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close up of a box&#10;&#10;Description generated with high confidence">
            <a:extLst>
              <a:ext uri="{FF2B5EF4-FFF2-40B4-BE49-F238E27FC236}">
                <a16:creationId xmlns:a16="http://schemas.microsoft.com/office/drawing/2014/main" id="{6301E95B-0680-45FC-86D4-E7D6F06B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58" y="2544074"/>
            <a:ext cx="4813539" cy="3610154"/>
          </a:xfrm>
          <a:prstGeom prst="rect">
            <a:avLst/>
          </a:prstGeom>
        </p:spPr>
      </p:pic>
      <p:pic>
        <p:nvPicPr>
          <p:cNvPr id="7" name="Picture 7" descr="A picture containing indoor, table, electronics&#10;&#10;Description generated with very high confidence">
            <a:extLst>
              <a:ext uri="{FF2B5EF4-FFF2-40B4-BE49-F238E27FC236}">
                <a16:creationId xmlns:a16="http://schemas.microsoft.com/office/drawing/2014/main" id="{62457283-9488-4BE7-B2C4-4BCA3208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608" y="2549106"/>
            <a:ext cx="2700069" cy="36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D58A-3CF2-4198-BE7D-0796EBFA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83B4-E70C-4A48-BC07-77DC3685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3948483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Weather – Outside all year long</a:t>
            </a:r>
          </a:p>
          <a:p>
            <a:r>
              <a:rPr lang="en-US" dirty="0"/>
              <a:t>Last without use for up to a year</a:t>
            </a:r>
          </a:p>
          <a:p>
            <a:r>
              <a:rPr lang="en-US" dirty="0"/>
              <a:t>Survive use by students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8F950-295D-4FA6-9CE1-E8DE3297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D45A49AA-DCE5-469F-B613-EDB1F1EA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7" r="524" b="29528"/>
          <a:stretch/>
        </p:blipFill>
        <p:spPr>
          <a:xfrm>
            <a:off x="6219642" y="2678501"/>
            <a:ext cx="3807141" cy="30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E6F4-0175-43F4-B37B-838B8166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Resistor bank design</a:t>
            </a:r>
            <a:br>
              <a:rPr lang="en-US" dirty="0"/>
            </a:br>
            <a:r>
              <a:rPr lang="en-US" sz="1800" dirty="0"/>
              <a:t>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EC15-135E-4293-805A-41F728EF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664" y="2638044"/>
            <a:ext cx="3862219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Load flexible enough to plot I-V characteristics of Solar Panels</a:t>
            </a:r>
          </a:p>
          <a:p>
            <a:pPr lvl="1"/>
            <a:r>
              <a:rPr lang="en-US" dirty="0"/>
              <a:t>Must withstand high power at load</a:t>
            </a:r>
          </a:p>
          <a:p>
            <a:r>
              <a:rPr lang="en-US" dirty="0"/>
              <a:t>Displays showing accurate internal voltages and currents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7D9ED-B0F5-459A-99DD-8866E609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close up of a box&#10;&#10;Description generated with high confidence">
            <a:extLst>
              <a:ext uri="{FF2B5EF4-FFF2-40B4-BE49-F238E27FC236}">
                <a16:creationId xmlns:a16="http://schemas.microsoft.com/office/drawing/2014/main" id="{44BD0C20-87ED-43BF-BCA3-AE14AA4BA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28" y="2443432"/>
            <a:ext cx="5014822" cy="37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3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DC69-A60F-44E8-BC57-A5AFD037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4F36-C118-4D08-9AFA-9E867BE0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408559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Must be delivered in lab format</a:t>
            </a:r>
          </a:p>
          <a:p>
            <a:pPr lvl="1"/>
            <a:r>
              <a:rPr lang="en-US" dirty="0"/>
              <a:t>Lab must be able to be finished in well under 3 hours</a:t>
            </a:r>
          </a:p>
          <a:p>
            <a:r>
              <a:rPr lang="en-US" dirty="0"/>
              <a:t>Must fit in designated area</a:t>
            </a:r>
          </a:p>
          <a:p>
            <a:pPr lvl="1"/>
            <a:r>
              <a:rPr lang="en-US" dirty="0"/>
              <a:t>2x2x3 feet for circuitry</a:t>
            </a:r>
          </a:p>
          <a:p>
            <a:pPr lvl="1"/>
            <a:r>
              <a:rPr lang="en-US" dirty="0"/>
              <a:t>Inside existing model train (3 foot diameter) for load</a:t>
            </a:r>
          </a:p>
          <a:p>
            <a:r>
              <a:rPr lang="en-US" dirty="0"/>
              <a:t>Make circuitry safe and stable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706E0-E22F-465A-9398-03AE15D1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5" name="Picture 5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557B0A78-8E3D-46D2-9F11-F7DFE5F9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34151" y="2876550"/>
            <a:ext cx="38004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5AAD-28C8-48BF-835F-AF044C2E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B0AD-34A5-450D-BA7E-D853E135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3847842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Prototype test lab setup within Simulink</a:t>
            </a:r>
          </a:p>
          <a:p>
            <a:r>
              <a:rPr lang="en-US" dirty="0"/>
              <a:t>Housing with various resistive loads to connect to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A4528-9D73-4D64-AC23-9AAD3E0F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19: Solar Generation System</a:t>
            </a:r>
          </a:p>
        </p:txBody>
      </p:sp>
      <p:pic>
        <p:nvPicPr>
          <p:cNvPr id="7" name="Picture 7" descr="A picture containing indoor, cabinet, wall&#10;&#10;Description generated with high confidence">
            <a:extLst>
              <a:ext uri="{FF2B5EF4-FFF2-40B4-BE49-F238E27FC236}">
                <a16:creationId xmlns:a16="http://schemas.microsoft.com/office/drawing/2014/main" id="{9637E9F9-9ADA-43F0-9170-75FFE4C3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8" y="2638703"/>
            <a:ext cx="5158596" cy="30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2864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43</TotalTime>
  <Words>254</Words>
  <Application>Microsoft Office PowerPoint</Application>
  <PresentationFormat>Widescreen</PresentationFormat>
  <Paragraphs>55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Parcel</vt:lpstr>
      <vt:lpstr>Solar Generation System</vt:lpstr>
      <vt:lpstr>Introduction</vt:lpstr>
      <vt:lpstr>I-V CHARACTERISTICS</vt:lpstr>
      <vt:lpstr>Problem Statement</vt:lpstr>
      <vt:lpstr>Problems continued</vt:lpstr>
      <vt:lpstr>Constraints</vt:lpstr>
      <vt:lpstr>Resistor bank design Functional Requirements</vt:lpstr>
      <vt:lpstr>Non-Functional Requirements</vt:lpstr>
      <vt:lpstr>Prototype</vt:lpstr>
      <vt:lpstr>Design iterations concept sketch</vt:lpstr>
      <vt:lpstr>Design iterations</vt:lpstr>
      <vt:lpstr>Resistor Bank Design</vt:lpstr>
      <vt:lpstr>Circuit Safety Design</vt:lpstr>
      <vt:lpstr>Functional Decomposition</vt:lpstr>
      <vt:lpstr>Project cost</vt:lpstr>
      <vt:lpstr>Hardware/software Platforms</vt:lpstr>
      <vt:lpstr>Testing</vt:lpstr>
      <vt:lpstr>Responsibility of Each team Member</vt:lpstr>
      <vt:lpstr>Thank you</vt:lpstr>
      <vt:lpstr>Models and plots from Simulink</vt:lpstr>
      <vt:lpstr>Simulink Continued</vt:lpstr>
      <vt:lpstr>List of circuit components and limits</vt:lpstr>
      <vt:lpstr>Solar Panel Name 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Generation System</dc:title>
  <dc:creator>Chris Goodrich</dc:creator>
  <cp:lastModifiedBy>Chris Goodrich</cp:lastModifiedBy>
  <cp:revision>874</cp:revision>
  <dcterms:created xsi:type="dcterms:W3CDTF">2018-04-22T03:24:15Z</dcterms:created>
  <dcterms:modified xsi:type="dcterms:W3CDTF">2018-12-07T14:38:21Z</dcterms:modified>
</cp:coreProperties>
</file>